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524C48"/>
    <a:srgbClr val="DEC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C5BA4-3316-4EBC-B18D-0BB8F3CF1D6E}" v="8" dt="2024-04-22T11:17:17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5" d="100"/>
          <a:sy n="25" d="100"/>
        </p:scale>
        <p:origin x="3012" y="90"/>
      </p:cViewPr>
      <p:guideLst>
        <p:guide orient="horz" pos="9535"/>
        <p:guide pos="67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oš Đurić" userId="2664368d-30b4-4593-bdbe-8f4f54f1cbf6" providerId="ADAL" clId="{23BC5BA4-3316-4EBC-B18D-0BB8F3CF1D6E}"/>
    <pc:docChg chg="undo custSel addSld delSld modSld modMainMaster">
      <pc:chgData name="Uroš Đurić" userId="2664368d-30b4-4593-bdbe-8f4f54f1cbf6" providerId="ADAL" clId="{23BC5BA4-3316-4EBC-B18D-0BB8F3CF1D6E}" dt="2024-04-22T11:17:26.217" v="146" actId="478"/>
      <pc:docMkLst>
        <pc:docMk/>
      </pc:docMkLst>
      <pc:sldChg chg="modSp del mod">
        <pc:chgData name="Uroš Đurić" userId="2664368d-30b4-4593-bdbe-8f4f54f1cbf6" providerId="ADAL" clId="{23BC5BA4-3316-4EBC-B18D-0BB8F3CF1D6E}" dt="2024-04-22T11:10:17.828" v="7" actId="2696"/>
        <pc:sldMkLst>
          <pc:docMk/>
          <pc:sldMk cId="2460326503" sldId="260"/>
        </pc:sldMkLst>
        <pc:spChg chg="mod">
          <ac:chgData name="Uroš Đurić" userId="2664368d-30b4-4593-bdbe-8f4f54f1cbf6" providerId="ADAL" clId="{23BC5BA4-3316-4EBC-B18D-0BB8F3CF1D6E}" dt="2024-04-22T11:09:52.202" v="3" actId="1076"/>
          <ac:spMkLst>
            <pc:docMk/>
            <pc:sldMk cId="2460326503" sldId="260"/>
            <ac:spMk id="2" creationId="{6D266C94-447B-B156-5271-3BD6E9A5A59D}"/>
          </ac:spMkLst>
        </pc:spChg>
      </pc:sldChg>
      <pc:sldChg chg="del">
        <pc:chgData name="Uroš Đurić" userId="2664368d-30b4-4593-bdbe-8f4f54f1cbf6" providerId="ADAL" clId="{23BC5BA4-3316-4EBC-B18D-0BB8F3CF1D6E}" dt="2024-04-22T10:49:16.888" v="0" actId="2696"/>
        <pc:sldMkLst>
          <pc:docMk/>
          <pc:sldMk cId="1866218462" sldId="261"/>
        </pc:sldMkLst>
      </pc:sldChg>
      <pc:sldChg chg="addSp delSp modSp new mod">
        <pc:chgData name="Uroš Đurić" userId="2664368d-30b4-4593-bdbe-8f4f54f1cbf6" providerId="ADAL" clId="{23BC5BA4-3316-4EBC-B18D-0BB8F3CF1D6E}" dt="2024-04-22T11:17:26.217" v="146" actId="478"/>
        <pc:sldMkLst>
          <pc:docMk/>
          <pc:sldMk cId="3240402134" sldId="261"/>
        </pc:sldMkLst>
        <pc:spChg chg="del">
          <ac:chgData name="Uroš Đurić" userId="2664368d-30b4-4593-bdbe-8f4f54f1cbf6" providerId="ADAL" clId="{23BC5BA4-3316-4EBC-B18D-0BB8F3CF1D6E}" dt="2024-04-22T11:10:19.669" v="8" actId="478"/>
          <ac:spMkLst>
            <pc:docMk/>
            <pc:sldMk cId="3240402134" sldId="261"/>
            <ac:spMk id="2" creationId="{D8F07D5E-FDBA-5C25-9ACA-AD8C727A630D}"/>
          </ac:spMkLst>
        </pc:spChg>
        <pc:spChg chg="del">
          <ac:chgData name="Uroš Đurić" userId="2664368d-30b4-4593-bdbe-8f4f54f1cbf6" providerId="ADAL" clId="{23BC5BA4-3316-4EBC-B18D-0BB8F3CF1D6E}" dt="2024-04-22T11:10:20.949" v="9" actId="478"/>
          <ac:spMkLst>
            <pc:docMk/>
            <pc:sldMk cId="3240402134" sldId="261"/>
            <ac:spMk id="3" creationId="{F16C8B40-87DD-A38B-553A-FDDB2FC58310}"/>
          </ac:spMkLst>
        </pc:spChg>
        <pc:spChg chg="add mod">
          <ac:chgData name="Uroš Đurić" userId="2664368d-30b4-4593-bdbe-8f4f54f1cbf6" providerId="ADAL" clId="{23BC5BA4-3316-4EBC-B18D-0BB8F3CF1D6E}" dt="2024-04-22T11:16:49.324" v="140" actId="1036"/>
          <ac:spMkLst>
            <pc:docMk/>
            <pc:sldMk cId="3240402134" sldId="261"/>
            <ac:spMk id="4" creationId="{9EF6E83E-C20F-A5E2-2BC3-FEE3F793C122}"/>
          </ac:spMkLst>
        </pc:spChg>
        <pc:spChg chg="add mod">
          <ac:chgData name="Uroš Đurić" userId="2664368d-30b4-4593-bdbe-8f4f54f1cbf6" providerId="ADAL" clId="{23BC5BA4-3316-4EBC-B18D-0BB8F3CF1D6E}" dt="2024-04-22T11:13:06.279" v="19" actId="1076"/>
          <ac:spMkLst>
            <pc:docMk/>
            <pc:sldMk cId="3240402134" sldId="261"/>
            <ac:spMk id="5" creationId="{28ED2605-F8C6-10D0-B915-95CBA9726F7F}"/>
          </ac:spMkLst>
        </pc:spChg>
        <pc:spChg chg="add mod">
          <ac:chgData name="Uroš Đurić" userId="2664368d-30b4-4593-bdbe-8f4f54f1cbf6" providerId="ADAL" clId="{23BC5BA4-3316-4EBC-B18D-0BB8F3CF1D6E}" dt="2024-04-22T11:16:55.110" v="142" actId="1076"/>
          <ac:spMkLst>
            <pc:docMk/>
            <pc:sldMk cId="3240402134" sldId="261"/>
            <ac:spMk id="6" creationId="{B2F28719-5196-7CE3-7CE9-15FF155093C5}"/>
          </ac:spMkLst>
        </pc:spChg>
        <pc:spChg chg="add mod">
          <ac:chgData name="Uroš Đurić" userId="2664368d-30b4-4593-bdbe-8f4f54f1cbf6" providerId="ADAL" clId="{23BC5BA4-3316-4EBC-B18D-0BB8F3CF1D6E}" dt="2024-04-22T11:16:52.046" v="141" actId="1076"/>
          <ac:spMkLst>
            <pc:docMk/>
            <pc:sldMk cId="3240402134" sldId="261"/>
            <ac:spMk id="7" creationId="{C09E0278-3FFA-112A-1648-1075A1BB4208}"/>
          </ac:spMkLst>
        </pc:spChg>
        <pc:spChg chg="add mod">
          <ac:chgData name="Uroš Đurić" userId="2664368d-30b4-4593-bdbe-8f4f54f1cbf6" providerId="ADAL" clId="{23BC5BA4-3316-4EBC-B18D-0BB8F3CF1D6E}" dt="2024-04-22T11:16:49.324" v="140" actId="1036"/>
          <ac:spMkLst>
            <pc:docMk/>
            <pc:sldMk cId="3240402134" sldId="261"/>
            <ac:spMk id="8" creationId="{123C1C78-10B3-2150-848D-68574014443E}"/>
          </ac:spMkLst>
        </pc:spChg>
        <pc:spChg chg="add mod">
          <ac:chgData name="Uroš Đurić" userId="2664368d-30b4-4593-bdbe-8f4f54f1cbf6" providerId="ADAL" clId="{23BC5BA4-3316-4EBC-B18D-0BB8F3CF1D6E}" dt="2024-04-22T11:13:12.514" v="29" actId="20577"/>
          <ac:spMkLst>
            <pc:docMk/>
            <pc:sldMk cId="3240402134" sldId="261"/>
            <ac:spMk id="52" creationId="{8334C077-8CEB-3EC6-4164-034B4C70887F}"/>
          </ac:spMkLst>
        </pc:spChg>
        <pc:picChg chg="add del mod">
          <ac:chgData name="Uroš Đurić" userId="2664368d-30b4-4593-bdbe-8f4f54f1cbf6" providerId="ADAL" clId="{23BC5BA4-3316-4EBC-B18D-0BB8F3CF1D6E}" dt="2024-04-22T11:17:26.217" v="146" actId="478"/>
          <ac:picMkLst>
            <pc:docMk/>
            <pc:sldMk cId="3240402134" sldId="261"/>
            <ac:picMk id="10" creationId="{9C4B15F3-C68D-6B3A-C391-AE0B38C768A1}"/>
          </ac:picMkLst>
        </pc:picChg>
      </pc:sldChg>
      <pc:sldChg chg="new del">
        <pc:chgData name="Uroš Đurić" userId="2664368d-30b4-4593-bdbe-8f4f54f1cbf6" providerId="ADAL" clId="{23BC5BA4-3316-4EBC-B18D-0BB8F3CF1D6E}" dt="2024-04-22T11:10:02.777" v="4" actId="47"/>
        <pc:sldMkLst>
          <pc:docMk/>
          <pc:sldMk cId="3582899342" sldId="261"/>
        </pc:sldMkLst>
      </pc:sldChg>
      <pc:sldChg chg="new del">
        <pc:chgData name="Uroš Đurić" userId="2664368d-30b4-4593-bdbe-8f4f54f1cbf6" providerId="ADAL" clId="{23BC5BA4-3316-4EBC-B18D-0BB8F3CF1D6E}" dt="2024-04-22T11:11:02.757" v="18" actId="47"/>
        <pc:sldMkLst>
          <pc:docMk/>
          <pc:sldMk cId="3540663794" sldId="262"/>
        </pc:sldMkLst>
      </pc:sldChg>
      <pc:sldMasterChg chg="delSp mod">
        <pc:chgData name="Uroš Đurić" userId="2664368d-30b4-4593-bdbe-8f4f54f1cbf6" providerId="ADAL" clId="{23BC5BA4-3316-4EBC-B18D-0BB8F3CF1D6E}" dt="2024-04-22T11:10:10.444" v="5" actId="21"/>
        <pc:sldMasterMkLst>
          <pc:docMk/>
          <pc:sldMasterMk cId="1036874061" sldId="2147483660"/>
        </pc:sldMasterMkLst>
        <pc:spChg chg="del">
          <ac:chgData name="Uroš Đurić" userId="2664368d-30b4-4593-bdbe-8f4f54f1cbf6" providerId="ADAL" clId="{23BC5BA4-3316-4EBC-B18D-0BB8F3CF1D6E}" dt="2024-04-22T11:10:10.444" v="5" actId="21"/>
          <ac:spMkLst>
            <pc:docMk/>
            <pc:sldMasterMk cId="1036874061" sldId="2147483660"/>
            <ac:spMk id="3" creationId="{9EF6E83E-C20F-A5E2-2BC3-FEE3F793C122}"/>
          </ac:spMkLst>
        </pc:spChg>
        <pc:spChg chg="del">
          <ac:chgData name="Uroš Đurić" userId="2664368d-30b4-4593-bdbe-8f4f54f1cbf6" providerId="ADAL" clId="{23BC5BA4-3316-4EBC-B18D-0BB8F3CF1D6E}" dt="2024-04-22T11:10:10.444" v="5" actId="21"/>
          <ac:spMkLst>
            <pc:docMk/>
            <pc:sldMasterMk cId="1036874061" sldId="2147483660"/>
            <ac:spMk id="8" creationId="{123C1C78-10B3-2150-848D-68574014443E}"/>
          </ac:spMkLst>
        </pc:spChg>
        <pc:spChg chg="del">
          <ac:chgData name="Uroš Đurić" userId="2664368d-30b4-4593-bdbe-8f4f54f1cbf6" providerId="ADAL" clId="{23BC5BA4-3316-4EBC-B18D-0BB8F3CF1D6E}" dt="2024-04-22T11:10:10.444" v="5" actId="21"/>
          <ac:spMkLst>
            <pc:docMk/>
            <pc:sldMasterMk cId="1036874061" sldId="2147483660"/>
            <ac:spMk id="52" creationId="{8334C077-8CEB-3EC6-4164-034B4C70887F}"/>
          </ac:spMkLst>
        </pc:spChg>
      </pc:sldMasterChg>
    </pc:docChg>
  </pc:docChgLst>
  <pc:docChgLst>
    <pc:chgData name="Uroš Đurić" userId="2664368d-30b4-4593-bdbe-8f4f54f1cbf6" providerId="ADAL" clId="{DD44DFF9-BA7F-4E4E-982F-3090A9055ED4}"/>
    <pc:docChg chg="undo custSel addSld delSld modSld modMainMaster">
      <pc:chgData name="Uroš Đurić" userId="2664368d-30b4-4593-bdbe-8f4f54f1cbf6" providerId="ADAL" clId="{DD44DFF9-BA7F-4E4E-982F-3090A9055ED4}" dt="2024-04-18T06:52:00.801" v="62" actId="680"/>
      <pc:docMkLst>
        <pc:docMk/>
      </pc:docMkLst>
      <pc:sldChg chg="modSp mod">
        <pc:chgData name="Uroš Đurić" userId="2664368d-30b4-4593-bdbe-8f4f54f1cbf6" providerId="ADAL" clId="{DD44DFF9-BA7F-4E4E-982F-3090A9055ED4}" dt="2024-04-18T06:44:12.692" v="1" actId="20577"/>
        <pc:sldMkLst>
          <pc:docMk/>
          <pc:sldMk cId="2460326503" sldId="260"/>
        </pc:sldMkLst>
        <pc:spChg chg="mod">
          <ac:chgData name="Uroš Đurić" userId="2664368d-30b4-4593-bdbe-8f4f54f1cbf6" providerId="ADAL" clId="{DD44DFF9-BA7F-4E4E-982F-3090A9055ED4}" dt="2024-04-18T06:44:12.692" v="1" actId="20577"/>
          <ac:spMkLst>
            <pc:docMk/>
            <pc:sldMk cId="2460326503" sldId="260"/>
            <ac:spMk id="6" creationId="{FA39BBB0-361B-7ADB-4D98-39527A070332}"/>
          </ac:spMkLst>
        </pc:spChg>
      </pc:sldChg>
      <pc:sldChg chg="new del">
        <pc:chgData name="Uroš Đurić" userId="2664368d-30b4-4593-bdbe-8f4f54f1cbf6" providerId="ADAL" clId="{DD44DFF9-BA7F-4E4E-982F-3090A9055ED4}" dt="2024-04-18T06:45:19.802" v="4" actId="2696"/>
        <pc:sldMkLst>
          <pc:docMk/>
          <pc:sldMk cId="1571221946" sldId="261"/>
        </pc:sldMkLst>
      </pc:sldChg>
      <pc:sldChg chg="new">
        <pc:chgData name="Uroš Đurić" userId="2664368d-30b4-4593-bdbe-8f4f54f1cbf6" providerId="ADAL" clId="{DD44DFF9-BA7F-4E4E-982F-3090A9055ED4}" dt="2024-04-18T06:52:00.801" v="62" actId="680"/>
        <pc:sldMkLst>
          <pc:docMk/>
          <pc:sldMk cId="1866218462" sldId="261"/>
        </pc:sldMkLst>
      </pc:sldChg>
      <pc:sldChg chg="new del">
        <pc:chgData name="Uroš Đurić" userId="2664368d-30b4-4593-bdbe-8f4f54f1cbf6" providerId="ADAL" clId="{DD44DFF9-BA7F-4E4E-982F-3090A9055ED4}" dt="2024-04-18T06:49:35.592" v="37" actId="47"/>
        <pc:sldMkLst>
          <pc:docMk/>
          <pc:sldMk cId="2585733852" sldId="261"/>
        </pc:sldMkLst>
      </pc:sldChg>
      <pc:sldChg chg="new del">
        <pc:chgData name="Uroš Đurić" userId="2664368d-30b4-4593-bdbe-8f4f54f1cbf6" providerId="ADAL" clId="{DD44DFF9-BA7F-4E4E-982F-3090A9055ED4}" dt="2024-04-18T06:46:27.903" v="15" actId="47"/>
        <pc:sldMkLst>
          <pc:docMk/>
          <pc:sldMk cId="3387543509" sldId="261"/>
        </pc:sldMkLst>
      </pc:sldChg>
      <pc:sldMasterChg chg="addSp delSp modSp mod addSldLayout delSldLayout modSldLayout">
        <pc:chgData name="Uroš Đurić" userId="2664368d-30b4-4593-bdbe-8f4f54f1cbf6" providerId="ADAL" clId="{DD44DFF9-BA7F-4E4E-982F-3090A9055ED4}" dt="2024-04-18T06:51:54.472" v="61"/>
        <pc:sldMasterMkLst>
          <pc:docMk/>
          <pc:sldMasterMk cId="1036874061" sldId="2147483660"/>
        </pc:sldMasterMkLst>
        <pc:spChg chg="add del mod">
          <ac:chgData name="Uroš Đurić" userId="2664368d-30b4-4593-bdbe-8f4f54f1cbf6" providerId="ADAL" clId="{DD44DFF9-BA7F-4E4E-982F-3090A9055ED4}" dt="2024-04-18T06:51:40.334" v="58" actId="478"/>
          <ac:spMkLst>
            <pc:docMk/>
            <pc:sldMasterMk cId="1036874061" sldId="2147483660"/>
            <ac:spMk id="3" creationId="{9EF6E83E-C20F-A5E2-2BC3-FEE3F793C122}"/>
          </ac:spMkLst>
        </pc:spChg>
        <pc:spChg chg="del">
          <ac:chgData name="Uroš Đurić" userId="2664368d-30b4-4593-bdbe-8f4f54f1cbf6" providerId="ADAL" clId="{DD44DFF9-BA7F-4E4E-982F-3090A9055ED4}" dt="2024-04-18T06:45:47.702" v="9" actId="478"/>
          <ac:spMkLst>
            <pc:docMk/>
            <pc:sldMasterMk cId="1036874061" sldId="2147483660"/>
            <ac:spMk id="4" creationId="{00000000-0000-0000-0000-000000000000}"/>
          </ac:spMkLst>
        </pc:spChg>
        <pc:spChg chg="del">
          <ac:chgData name="Uroš Đurić" userId="2664368d-30b4-4593-bdbe-8f4f54f1cbf6" providerId="ADAL" clId="{DD44DFF9-BA7F-4E4E-982F-3090A9055ED4}" dt="2024-04-18T06:45:55.147" v="12" actId="478"/>
          <ac:spMkLst>
            <pc:docMk/>
            <pc:sldMasterMk cId="1036874061" sldId="2147483660"/>
            <ac:spMk id="5" creationId="{00000000-0000-0000-0000-000000000000}"/>
          </ac:spMkLst>
        </pc:spChg>
        <pc:spChg chg="del">
          <ac:chgData name="Uroš Đurić" userId="2664368d-30b4-4593-bdbe-8f4f54f1cbf6" providerId="ADAL" clId="{DD44DFF9-BA7F-4E4E-982F-3090A9055ED4}" dt="2024-04-18T06:46:08.340" v="13" actId="478"/>
          <ac:spMkLst>
            <pc:docMk/>
            <pc:sldMasterMk cId="1036874061" sldId="2147483660"/>
            <ac:spMk id="6" creationId="{00000000-0000-0000-0000-000000000000}"/>
          </ac:spMkLst>
        </pc:spChg>
        <pc:spChg chg="add del mod">
          <ac:chgData name="Uroš Đurić" userId="2664368d-30b4-4593-bdbe-8f4f54f1cbf6" providerId="ADAL" clId="{DD44DFF9-BA7F-4E4E-982F-3090A9055ED4}" dt="2024-04-18T06:51:40.148" v="57" actId="478"/>
          <ac:spMkLst>
            <pc:docMk/>
            <pc:sldMasterMk cId="1036874061" sldId="2147483660"/>
            <ac:spMk id="8" creationId="{123C1C78-10B3-2150-848D-68574014443E}"/>
          </ac:spMkLst>
        </pc:spChg>
        <pc:spChg chg="add del mod">
          <ac:chgData name="Uroš Đurić" userId="2664368d-30b4-4593-bdbe-8f4f54f1cbf6" providerId="ADAL" clId="{DD44DFF9-BA7F-4E4E-982F-3090A9055ED4}" dt="2024-04-18T06:51:53.022" v="60" actId="21"/>
          <ac:spMkLst>
            <pc:docMk/>
            <pc:sldMasterMk cId="1036874061" sldId="2147483660"/>
            <ac:spMk id="34" creationId="{C3EE7EA4-25DF-E581-F031-196A664E4378}"/>
          </ac:spMkLst>
        </pc:spChg>
        <pc:spChg chg="add del mod">
          <ac:chgData name="Uroš Đurić" userId="2664368d-30b4-4593-bdbe-8f4f54f1cbf6" providerId="ADAL" clId="{DD44DFF9-BA7F-4E4E-982F-3090A9055ED4}" dt="2024-04-18T06:50:05.064" v="40" actId="478"/>
          <ac:spMkLst>
            <pc:docMk/>
            <pc:sldMasterMk cId="1036874061" sldId="2147483660"/>
            <ac:spMk id="35" creationId="{8D8ACCD2-6D52-6CA0-BE09-CAB8DEC68AF5}"/>
          </ac:spMkLst>
        </pc:spChg>
        <pc:spChg chg="del mod">
          <ac:chgData name="Uroš Đurić" userId="2664368d-30b4-4593-bdbe-8f4f54f1cbf6" providerId="ADAL" clId="{DD44DFF9-BA7F-4E4E-982F-3090A9055ED4}" dt="2024-04-18T06:50:28.576" v="42" actId="478"/>
          <ac:spMkLst>
            <pc:docMk/>
            <pc:sldMasterMk cId="1036874061" sldId="2147483660"/>
            <ac:spMk id="36" creationId="{FEF76373-C29B-1BA3-CCC1-F209F9703A36}"/>
          </ac:spMkLst>
        </pc:spChg>
        <pc:spChg chg="del">
          <ac:chgData name="Uroš Đurić" userId="2664368d-30b4-4593-bdbe-8f4f54f1cbf6" providerId="ADAL" clId="{DD44DFF9-BA7F-4E4E-982F-3090A9055ED4}" dt="2024-04-18T06:48:49.468" v="34" actId="478"/>
          <ac:spMkLst>
            <pc:docMk/>
            <pc:sldMasterMk cId="1036874061" sldId="2147483660"/>
            <ac:spMk id="51" creationId="{00CACC66-796C-06CE-2570-E50D372D1BD1}"/>
          </ac:spMkLst>
        </pc:spChg>
        <pc:spChg chg="add del">
          <ac:chgData name="Uroš Đurić" userId="2664368d-30b4-4593-bdbe-8f4f54f1cbf6" providerId="ADAL" clId="{DD44DFF9-BA7F-4E4E-982F-3090A9055ED4}" dt="2024-04-18T06:51:39.966" v="56" actId="478"/>
          <ac:spMkLst>
            <pc:docMk/>
            <pc:sldMasterMk cId="1036874061" sldId="2147483660"/>
            <ac:spMk id="52" creationId="{8334C077-8CEB-3EC6-4164-034B4C70887F}"/>
          </ac:spMkLst>
        </pc:spChg>
        <pc:picChg chg="add del">
          <ac:chgData name="Uroš Đurić" userId="2664368d-30b4-4593-bdbe-8f4f54f1cbf6" providerId="ADAL" clId="{DD44DFF9-BA7F-4E4E-982F-3090A9055ED4}" dt="2024-04-18T06:45:50.862" v="11" actId="478"/>
          <ac:picMkLst>
            <pc:docMk/>
            <pc:sldMasterMk cId="1036874061" sldId="2147483660"/>
            <ac:picMk id="22" creationId="{13286BFF-09EF-15E9-E77F-314252A0FF83}"/>
          </ac:picMkLst>
        </pc:picChg>
        <pc:sldLayoutChg chg="del">
          <pc:chgData name="Uroš Đurić" userId="2664368d-30b4-4593-bdbe-8f4f54f1cbf6" providerId="ADAL" clId="{DD44DFF9-BA7F-4E4E-982F-3090A9055ED4}" dt="2024-04-18T06:46:35.714" v="16" actId="2696"/>
          <pc:sldLayoutMkLst>
            <pc:docMk/>
            <pc:sldMasterMk cId="1036874061" sldId="2147483660"/>
            <pc:sldLayoutMk cId="2632936145" sldId="2147483661"/>
          </pc:sldLayoutMkLst>
        </pc:sldLayoutChg>
        <pc:sldLayoutChg chg="addSp delSp modSp mod">
          <pc:chgData name="Uroš Đurić" userId="2664368d-30b4-4593-bdbe-8f4f54f1cbf6" providerId="ADAL" clId="{DD44DFF9-BA7F-4E4E-982F-3090A9055ED4}" dt="2024-04-18T06:51:54.472" v="61"/>
          <pc:sldLayoutMkLst>
            <pc:docMk/>
            <pc:sldMasterMk cId="1036874061" sldId="2147483660"/>
            <pc:sldLayoutMk cId="2692974196" sldId="2147483662"/>
          </pc:sldLayoutMkLst>
          <pc:spChg chg="add del">
            <ac:chgData name="Uroš Đurić" userId="2664368d-30b4-4593-bdbe-8f4f54f1cbf6" providerId="ADAL" clId="{DD44DFF9-BA7F-4E4E-982F-3090A9055ED4}" dt="2024-04-18T06:51:22.917" v="51" actId="11529"/>
            <ac:spMkLst>
              <pc:docMk/>
              <pc:sldMasterMk cId="1036874061" sldId="2147483660"/>
              <pc:sldLayoutMk cId="2692974196" sldId="2147483662"/>
              <ac:spMk id="3" creationId="{48AB2DBA-FE75-C173-85E1-36509F8C2B09}"/>
            </ac:spMkLst>
          </pc:spChg>
          <pc:spChg chg="del">
            <ac:chgData name="Uroš Đurić" userId="2664368d-30b4-4593-bdbe-8f4f54f1cbf6" providerId="ADAL" clId="{DD44DFF9-BA7F-4E4E-982F-3090A9055ED4}" dt="2024-04-18T06:45:34.645" v="6" actId="478"/>
            <ac:spMkLst>
              <pc:docMk/>
              <pc:sldMasterMk cId="1036874061" sldId="2147483660"/>
              <pc:sldLayoutMk cId="2692974196" sldId="2147483662"/>
              <ac:spMk id="4" creationId="{00000000-0000-0000-0000-000000000000}"/>
            </ac:spMkLst>
          </pc:spChg>
          <pc:spChg chg="del">
            <ac:chgData name="Uroš Đurić" userId="2664368d-30b4-4593-bdbe-8f4f54f1cbf6" providerId="ADAL" clId="{DD44DFF9-BA7F-4E4E-982F-3090A9055ED4}" dt="2024-04-18T06:45:36.844" v="7" actId="478"/>
            <ac:spMkLst>
              <pc:docMk/>
              <pc:sldMasterMk cId="1036874061" sldId="2147483660"/>
              <pc:sldLayoutMk cId="2692974196" sldId="2147483662"/>
              <ac:spMk id="5" creationId="{00000000-0000-0000-0000-000000000000}"/>
            </ac:spMkLst>
          </pc:spChg>
          <pc:spChg chg="del">
            <ac:chgData name="Uroš Đurić" userId="2664368d-30b4-4593-bdbe-8f4f54f1cbf6" providerId="ADAL" clId="{DD44DFF9-BA7F-4E4E-982F-3090A9055ED4}" dt="2024-04-18T06:45:37.982" v="8" actId="478"/>
            <ac:spMkLst>
              <pc:docMk/>
              <pc:sldMasterMk cId="1036874061" sldId="2147483660"/>
              <pc:sldLayoutMk cId="2692974196" sldId="2147483662"/>
              <ac:spMk id="6" creationId="{00000000-0000-0000-0000-000000000000}"/>
            </ac:spMkLst>
          </pc:spChg>
          <pc:spChg chg="add mod">
            <ac:chgData name="Uroš Đurić" userId="2664368d-30b4-4593-bdbe-8f4f54f1cbf6" providerId="ADAL" clId="{DD44DFF9-BA7F-4E4E-982F-3090A9055ED4}" dt="2024-04-18T06:51:22.917" v="51" actId="11529"/>
            <ac:spMkLst>
              <pc:docMk/>
              <pc:sldMasterMk cId="1036874061" sldId="2147483660"/>
              <pc:sldLayoutMk cId="2692974196" sldId="2147483662"/>
              <ac:spMk id="7" creationId="{F7063AEC-05CF-1909-2B7C-F56629FE6D02}"/>
            </ac:spMkLst>
          </pc:spChg>
          <pc:spChg chg="mod">
            <ac:chgData name="Uroš Đurić" userId="2664368d-30b4-4593-bdbe-8f4f54f1cbf6" providerId="ADAL" clId="{DD44DFF9-BA7F-4E4E-982F-3090A9055ED4}" dt="2024-04-18T06:51:09.200" v="47" actId="1076"/>
            <ac:spMkLst>
              <pc:docMk/>
              <pc:sldMasterMk cId="1036874061" sldId="2147483660"/>
              <pc:sldLayoutMk cId="2692974196" sldId="2147483662"/>
              <ac:spMk id="8" creationId="{FAE63AC6-D2C5-5409-50C8-9F2C60892AD3}"/>
            </ac:spMkLst>
          </pc:spChg>
          <pc:spChg chg="mod">
            <ac:chgData name="Uroš Đurić" userId="2664368d-30b4-4593-bdbe-8f4f54f1cbf6" providerId="ADAL" clId="{DD44DFF9-BA7F-4E4E-982F-3090A9055ED4}" dt="2024-04-18T06:51:05.901" v="46" actId="1076"/>
            <ac:spMkLst>
              <pc:docMk/>
              <pc:sldMasterMk cId="1036874061" sldId="2147483660"/>
              <pc:sldLayoutMk cId="2692974196" sldId="2147483662"/>
              <ac:spMk id="10" creationId="{1EB3835C-7E72-B7DA-14A6-8CA9D00B884A}"/>
            </ac:spMkLst>
          </pc:spChg>
          <pc:spChg chg="mod">
            <ac:chgData name="Uroš Đurić" userId="2664368d-30b4-4593-bdbe-8f4f54f1cbf6" providerId="ADAL" clId="{DD44DFF9-BA7F-4E4E-982F-3090A9055ED4}" dt="2024-04-18T06:51:17.964" v="50" actId="1076"/>
            <ac:spMkLst>
              <pc:docMk/>
              <pc:sldMasterMk cId="1036874061" sldId="2147483660"/>
              <pc:sldLayoutMk cId="2692974196" sldId="2147483662"/>
              <ac:spMk id="12" creationId="{819BED8F-03A6-2F4E-FB28-340ADE9AF640}"/>
            </ac:spMkLst>
          </pc:spChg>
          <pc:spChg chg="del mod">
            <ac:chgData name="Uroš Đurić" userId="2664368d-30b4-4593-bdbe-8f4f54f1cbf6" providerId="ADAL" clId="{DD44DFF9-BA7F-4E4E-982F-3090A9055ED4}" dt="2024-04-18T06:51:01.582" v="45" actId="478"/>
            <ac:spMkLst>
              <pc:docMk/>
              <pc:sldMasterMk cId="1036874061" sldId="2147483660"/>
              <pc:sldLayoutMk cId="2692974196" sldId="2147483662"/>
              <ac:spMk id="14" creationId="{1C33A730-C8CD-652E-BEA1-A2F869324F89}"/>
            </ac:spMkLst>
          </pc:spChg>
          <pc:spChg chg="add mod">
            <ac:chgData name="Uroš Đurić" userId="2664368d-30b4-4593-bdbe-8f4f54f1cbf6" providerId="ADAL" clId="{DD44DFF9-BA7F-4E4E-982F-3090A9055ED4}" dt="2024-04-18T06:51:54.472" v="61"/>
            <ac:spMkLst>
              <pc:docMk/>
              <pc:sldMasterMk cId="1036874061" sldId="2147483660"/>
              <pc:sldLayoutMk cId="2692974196" sldId="2147483662"/>
              <ac:spMk id="34" creationId="{C3EE7EA4-25DF-E581-F031-196A664E4378}"/>
            </ac:spMkLst>
          </pc:spChg>
        </pc:sldLayoutChg>
        <pc:sldLayoutChg chg="new del mod">
          <pc:chgData name="Uroš Đurić" userId="2664368d-30b4-4593-bdbe-8f4f54f1cbf6" providerId="ADAL" clId="{DD44DFF9-BA7F-4E4E-982F-3090A9055ED4}" dt="2024-04-18T06:50:40.745" v="44" actId="2696"/>
          <pc:sldLayoutMkLst>
            <pc:docMk/>
            <pc:sldMasterMk cId="1036874061" sldId="2147483660"/>
            <pc:sldLayoutMk cId="332240497" sldId="2147483672"/>
          </pc:sldLayoutMkLst>
        </pc:sldLayoutChg>
      </pc:sldMasterChg>
    </pc:docChg>
  </pc:docChgLst>
  <pc:docChgLst>
    <pc:chgData name="Uroš Đurić" userId="2664368d-30b4-4593-bdbe-8f4f54f1cbf6" providerId="ADAL" clId="{332F6B22-CB36-4974-9CEB-02DCCEE56FF8}"/>
    <pc:docChg chg="undo custSel addSld delSld modSld modMainMaster">
      <pc:chgData name="Uroš Đurić" userId="2664368d-30b4-4593-bdbe-8f4f54f1cbf6" providerId="ADAL" clId="{332F6B22-CB36-4974-9CEB-02DCCEE56FF8}" dt="2024-03-15T12:09:36.781" v="535" actId="20577"/>
      <pc:docMkLst>
        <pc:docMk/>
      </pc:docMkLst>
      <pc:sldChg chg="addSp delSp modSp del mod">
        <pc:chgData name="Uroš Đurić" userId="2664368d-30b4-4593-bdbe-8f4f54f1cbf6" providerId="ADAL" clId="{332F6B22-CB36-4974-9CEB-02DCCEE56FF8}" dt="2024-03-15T11:35:45.318" v="282" actId="2696"/>
        <pc:sldMkLst>
          <pc:docMk/>
          <pc:sldMk cId="2026084637" sldId="256"/>
        </pc:sldMkLst>
        <pc:spChg chg="del">
          <ac:chgData name="Uroš Đurić" userId="2664368d-30b4-4593-bdbe-8f4f54f1cbf6" providerId="ADAL" clId="{332F6B22-CB36-4974-9CEB-02DCCEE56FF8}" dt="2024-03-15T11:17:09.257" v="1" actId="478"/>
          <ac:spMkLst>
            <pc:docMk/>
            <pc:sldMk cId="2026084637" sldId="256"/>
            <ac:spMk id="4" creationId="{B4BD6B65-F394-8FB7-2D19-CDB61DFA308D}"/>
          </ac:spMkLst>
        </pc:spChg>
        <pc:spChg chg="del mod">
          <ac:chgData name="Uroš Đurić" userId="2664368d-30b4-4593-bdbe-8f4f54f1cbf6" providerId="ADAL" clId="{332F6B22-CB36-4974-9CEB-02DCCEE56FF8}" dt="2024-03-15T11:21:14.825" v="6" actId="478"/>
          <ac:spMkLst>
            <pc:docMk/>
            <pc:sldMk cId="2026084637" sldId="256"/>
            <ac:spMk id="10" creationId="{65EDCFE1-DA85-013B-D046-F5F9CCD52FC9}"/>
          </ac:spMkLst>
        </pc:spChg>
        <pc:spChg chg="del">
          <ac:chgData name="Uroš Đurić" userId="2664368d-30b4-4593-bdbe-8f4f54f1cbf6" providerId="ADAL" clId="{332F6B22-CB36-4974-9CEB-02DCCEE56FF8}" dt="2024-03-15T11:17:10.021" v="2" actId="478"/>
          <ac:spMkLst>
            <pc:docMk/>
            <pc:sldMk cId="2026084637" sldId="256"/>
            <ac:spMk id="12" creationId="{F43714C5-F499-633D-27A4-3191A2C415C8}"/>
          </ac:spMkLst>
        </pc:spChg>
        <pc:spChg chg="del">
          <ac:chgData name="Uroš Đurić" userId="2664368d-30b4-4593-bdbe-8f4f54f1cbf6" providerId="ADAL" clId="{332F6B22-CB36-4974-9CEB-02DCCEE56FF8}" dt="2024-03-15T11:17:10.793" v="3" actId="478"/>
          <ac:spMkLst>
            <pc:docMk/>
            <pc:sldMk cId="2026084637" sldId="256"/>
            <ac:spMk id="13" creationId="{61811049-ACD0-E56A-9172-D43D0682D94C}"/>
          </ac:spMkLst>
        </pc:spChg>
        <pc:spChg chg="add del mod">
          <ac:chgData name="Uroš Đurić" userId="2664368d-30b4-4593-bdbe-8f4f54f1cbf6" providerId="ADAL" clId="{332F6B22-CB36-4974-9CEB-02DCCEE56FF8}" dt="2024-03-15T11:35:25.251" v="279" actId="21"/>
          <ac:spMkLst>
            <pc:docMk/>
            <pc:sldMk cId="2026084637" sldId="256"/>
            <ac:spMk id="33" creationId="{B13B80D5-CD76-1793-B2D6-B53AF01E72E8}"/>
          </ac:spMkLst>
        </pc:spChg>
        <pc:spChg chg="add del mod">
          <ac:chgData name="Uroš Đurić" userId="2664368d-30b4-4593-bdbe-8f4f54f1cbf6" providerId="ADAL" clId="{332F6B22-CB36-4974-9CEB-02DCCEE56FF8}" dt="2024-03-15T11:33:55.358" v="253" actId="478"/>
          <ac:spMkLst>
            <pc:docMk/>
            <pc:sldMk cId="2026084637" sldId="256"/>
            <ac:spMk id="46" creationId="{844D1462-5F96-A562-1476-41FFBC4A1FBE}"/>
          </ac:spMkLst>
        </pc:spChg>
        <pc:picChg chg="add del mod">
          <ac:chgData name="Uroš Đurić" userId="2664368d-30b4-4593-bdbe-8f4f54f1cbf6" providerId="ADAL" clId="{332F6B22-CB36-4974-9CEB-02DCCEE56FF8}" dt="2024-03-15T11:21:36.625" v="11" actId="478"/>
          <ac:picMkLst>
            <pc:docMk/>
            <pc:sldMk cId="2026084637" sldId="256"/>
            <ac:picMk id="3" creationId="{DEF6EB22-A970-C7B5-8E3F-3182F079B43C}"/>
          </ac:picMkLst>
        </pc:picChg>
        <pc:picChg chg="del">
          <ac:chgData name="Uroš Đurić" userId="2664368d-30b4-4593-bdbe-8f4f54f1cbf6" providerId="ADAL" clId="{332F6B22-CB36-4974-9CEB-02DCCEE56FF8}" dt="2024-03-15T11:14:05.644" v="0" actId="478"/>
          <ac:picMkLst>
            <pc:docMk/>
            <pc:sldMk cId="2026084637" sldId="256"/>
            <ac:picMk id="6" creationId="{35720426-A5CD-AA8B-8433-9FDF4CEA6D06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7" creationId="{AD3A6E0B-E2ED-CF02-9CB0-2D8A70A49FAA}"/>
          </ac:picMkLst>
        </pc:picChg>
        <pc:picChg chg="add del mod">
          <ac:chgData name="Uroš Đurić" userId="2664368d-30b4-4593-bdbe-8f4f54f1cbf6" providerId="ADAL" clId="{332F6B22-CB36-4974-9CEB-02DCCEE56FF8}" dt="2024-03-15T11:24:41.476" v="20" actId="478"/>
          <ac:picMkLst>
            <pc:docMk/>
            <pc:sldMk cId="2026084637" sldId="256"/>
            <ac:picMk id="11" creationId="{AD83C90A-F310-8FD7-3C2A-E083801AA171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15" creationId="{68656895-FEDD-F731-BCDB-767221645198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16" creationId="{D8BACA00-4916-0ED1-9738-40C46E309A74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17" creationId="{6810D2F3-A8C3-04E8-80B0-241ED3ADE3AA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18" creationId="{8757ED7C-98B7-F921-1166-89BD9D33D13D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19" creationId="{EEA99FA0-825E-1C73-4FAC-AA5788B0B15D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0" creationId="{22C683AE-63B9-1B2E-0E1B-CEB955A73F35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1" creationId="{CD30D0D8-C1B3-42E9-A17F-CF53CA01DEA1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2" creationId="{13286BFF-09EF-15E9-E77F-314252A0FF83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3" creationId="{8843AA1F-943F-E336-2701-4CB9F416FC24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4" creationId="{AC73020C-ED16-CE70-8B4A-6286346CFBA1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5" creationId="{07A898DF-5E5E-B49B-7B25-901F1602018E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6" creationId="{7308E5B6-09B6-388C-2574-196D697604C8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7" creationId="{6125A30A-186D-48D2-98B6-FA2EDE6EF64F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8" creationId="{555D851A-2853-89D1-3795-D0642145DBFD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29" creationId="{CD0413A5-1D9B-5765-4969-DBDE0D3E43D7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0" creationId="{66B57BF2-FE8E-86F1-366C-4B3FDAA01131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1" creationId="{18DD7D3C-EEC3-274D-D427-A3209770E80F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2" creationId="{683E4B5C-180F-39A2-9C66-613A07E71150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4" creationId="{5E80AA3B-0E7C-8113-E3FB-20847C4BC96B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5" creationId="{AD5EDDA9-E6AA-2F8E-F6FA-0AE392D4D887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6" creationId="{C3A00E6B-B361-9E02-4B62-3A8D9757A948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7" creationId="{25AE9301-6D1E-3873-E684-225B8073D51C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8" creationId="{8FE22D01-F955-1F42-177F-7D32D3E5BA2F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39" creationId="{138DA99C-B40A-9E02-5385-1F671A3F94B9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0" creationId="{E70D185E-31CD-ABE5-AEA7-90631718138A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1" creationId="{AFD1A23D-E30E-6484-24CF-4730EF446D95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2" creationId="{8F04AB77-E30C-FA55-DE8F-47A2BED74D71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3" creationId="{EECC7B16-65B7-E187-56BA-830FA9FDDBB3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4" creationId="{5A9532B9-E23E-EEED-66F8-8CBE77EF6874}"/>
          </ac:picMkLst>
        </pc:picChg>
        <pc:picChg chg="add del mod">
          <ac:chgData name="Uroš Đurić" userId="2664368d-30b4-4593-bdbe-8f4f54f1cbf6" providerId="ADAL" clId="{332F6B22-CB36-4974-9CEB-02DCCEE56FF8}" dt="2024-03-15T11:35:25.251" v="279" actId="21"/>
          <ac:picMkLst>
            <pc:docMk/>
            <pc:sldMk cId="2026084637" sldId="256"/>
            <ac:picMk id="45" creationId="{E8D4DB68-1B35-3AB1-1659-82D5E5E7EBBC}"/>
          </ac:picMkLst>
        </pc:picChg>
        <pc:cxnChg chg="del">
          <ac:chgData name="Uroš Đurić" userId="2664368d-30b4-4593-bdbe-8f4f54f1cbf6" providerId="ADAL" clId="{332F6B22-CB36-4974-9CEB-02DCCEE56FF8}" dt="2024-03-15T11:17:11.930" v="4" actId="478"/>
          <ac:cxnSpMkLst>
            <pc:docMk/>
            <pc:sldMk cId="2026084637" sldId="256"/>
            <ac:cxnSpMk id="8" creationId="{32C07701-2EAB-9FB2-62A6-1EF42C809029}"/>
          </ac:cxnSpMkLst>
        </pc:cxnChg>
      </pc:sldChg>
      <pc:sldChg chg="modSp new del mod">
        <pc:chgData name="Uroš Đurić" userId="2664368d-30b4-4593-bdbe-8f4f54f1cbf6" providerId="ADAL" clId="{332F6B22-CB36-4974-9CEB-02DCCEE56FF8}" dt="2024-03-15T11:41:34.997" v="408" actId="2696"/>
        <pc:sldMkLst>
          <pc:docMk/>
          <pc:sldMk cId="3131526308" sldId="257"/>
        </pc:sldMkLst>
        <pc:spChg chg="mod">
          <ac:chgData name="Uroš Đurić" userId="2664368d-30b4-4593-bdbe-8f4f54f1cbf6" providerId="ADAL" clId="{332F6B22-CB36-4974-9CEB-02DCCEE56FF8}" dt="2024-03-15T11:39:58.286" v="399" actId="20577"/>
          <ac:spMkLst>
            <pc:docMk/>
            <pc:sldMk cId="3131526308" sldId="257"/>
            <ac:spMk id="2" creationId="{A744F0D4-BFD4-450A-FC59-DE8CC330FA61}"/>
          </ac:spMkLst>
        </pc:spChg>
      </pc:sldChg>
      <pc:sldChg chg="new del">
        <pc:chgData name="Uroš Đurić" userId="2664368d-30b4-4593-bdbe-8f4f54f1cbf6" providerId="ADAL" clId="{332F6B22-CB36-4974-9CEB-02DCCEE56FF8}" dt="2024-03-15T11:35:08.251" v="275" actId="680"/>
        <pc:sldMkLst>
          <pc:docMk/>
          <pc:sldMk cId="3434939842" sldId="257"/>
        </pc:sldMkLst>
      </pc:sldChg>
      <pc:sldChg chg="new del">
        <pc:chgData name="Uroš Đurić" userId="2664368d-30b4-4593-bdbe-8f4f54f1cbf6" providerId="ADAL" clId="{332F6B22-CB36-4974-9CEB-02DCCEE56FF8}" dt="2024-03-15T11:43:29.681" v="445" actId="47"/>
        <pc:sldMkLst>
          <pc:docMk/>
          <pc:sldMk cId="1122939282" sldId="258"/>
        </pc:sldMkLst>
      </pc:sldChg>
      <pc:sldChg chg="modSp new del mod">
        <pc:chgData name="Uroš Đurić" userId="2664368d-30b4-4593-bdbe-8f4f54f1cbf6" providerId="ADAL" clId="{332F6B22-CB36-4974-9CEB-02DCCEE56FF8}" dt="2024-03-15T11:43:30.467" v="446" actId="47"/>
        <pc:sldMkLst>
          <pc:docMk/>
          <pc:sldMk cId="2166857261" sldId="259"/>
        </pc:sldMkLst>
        <pc:spChg chg="mod">
          <ac:chgData name="Uroš Đurić" userId="2664368d-30b4-4593-bdbe-8f4f54f1cbf6" providerId="ADAL" clId="{332F6B22-CB36-4974-9CEB-02DCCEE56FF8}" dt="2024-03-15T11:42:40.005" v="437" actId="1076"/>
          <ac:spMkLst>
            <pc:docMk/>
            <pc:sldMk cId="2166857261" sldId="259"/>
            <ac:spMk id="3" creationId="{3DEF1623-2C67-E1FD-4E72-352E76D9736E}"/>
          </ac:spMkLst>
        </pc:spChg>
      </pc:sldChg>
      <pc:sldChg chg="addSp modSp new mod">
        <pc:chgData name="Uroš Đurić" userId="2664368d-30b4-4593-bdbe-8f4f54f1cbf6" providerId="ADAL" clId="{332F6B22-CB36-4974-9CEB-02DCCEE56FF8}" dt="2024-03-15T12:09:36.781" v="535" actId="20577"/>
        <pc:sldMkLst>
          <pc:docMk/>
          <pc:sldMk cId="2460326503" sldId="260"/>
        </pc:sldMkLst>
        <pc:spChg chg="mod">
          <ac:chgData name="Uroš Đurić" userId="2664368d-30b4-4593-bdbe-8f4f54f1cbf6" providerId="ADAL" clId="{332F6B22-CB36-4974-9CEB-02DCCEE56FF8}" dt="2024-03-15T11:50:38.406" v="508" actId="1076"/>
          <ac:spMkLst>
            <pc:docMk/>
            <pc:sldMk cId="2460326503" sldId="260"/>
            <ac:spMk id="3" creationId="{B4D078AA-91A4-08C0-0C21-D23A2D4CBE09}"/>
          </ac:spMkLst>
        </pc:spChg>
        <pc:spChg chg="mod">
          <ac:chgData name="Uroš Đurić" userId="2664368d-30b4-4593-bdbe-8f4f54f1cbf6" providerId="ADAL" clId="{332F6B22-CB36-4974-9CEB-02DCCEE56FF8}" dt="2024-03-15T11:50:38.406" v="508" actId="1076"/>
          <ac:spMkLst>
            <pc:docMk/>
            <pc:sldMk cId="2460326503" sldId="260"/>
            <ac:spMk id="4" creationId="{A2F2DB64-9296-1951-25DB-CCA00BE52F58}"/>
          </ac:spMkLst>
        </pc:spChg>
        <pc:spChg chg="mod">
          <ac:chgData name="Uroš Đurić" userId="2664368d-30b4-4593-bdbe-8f4f54f1cbf6" providerId="ADAL" clId="{332F6B22-CB36-4974-9CEB-02DCCEE56FF8}" dt="2024-03-15T11:50:38.406" v="508" actId="1076"/>
          <ac:spMkLst>
            <pc:docMk/>
            <pc:sldMk cId="2460326503" sldId="260"/>
            <ac:spMk id="5" creationId="{08B2D010-36C0-6DBB-39EE-A70AAD37FAAF}"/>
          </ac:spMkLst>
        </pc:spChg>
        <pc:spChg chg="add mod">
          <ac:chgData name="Uroš Đurić" userId="2664368d-30b4-4593-bdbe-8f4f54f1cbf6" providerId="ADAL" clId="{332F6B22-CB36-4974-9CEB-02DCCEE56FF8}" dt="2024-03-15T12:09:08.789" v="527" actId="20577"/>
          <ac:spMkLst>
            <pc:docMk/>
            <pc:sldMk cId="2460326503" sldId="260"/>
            <ac:spMk id="6" creationId="{FA39BBB0-361B-7ADB-4D98-39527A070332}"/>
          </ac:spMkLst>
        </pc:spChg>
        <pc:spChg chg="add mod">
          <ac:chgData name="Uroš Đurić" userId="2664368d-30b4-4593-bdbe-8f4f54f1cbf6" providerId="ADAL" clId="{332F6B22-CB36-4974-9CEB-02DCCEE56FF8}" dt="2024-03-15T12:09:36.781" v="535" actId="20577"/>
          <ac:spMkLst>
            <pc:docMk/>
            <pc:sldMk cId="2460326503" sldId="260"/>
            <ac:spMk id="7" creationId="{7787DB1A-4009-82C4-206B-D0AA03198503}"/>
          </ac:spMkLst>
        </pc:spChg>
      </pc:sldChg>
      <pc:sldChg chg="new del">
        <pc:chgData name="Uroš Đurić" userId="2664368d-30b4-4593-bdbe-8f4f54f1cbf6" providerId="ADAL" clId="{332F6B22-CB36-4974-9CEB-02DCCEE56FF8}" dt="2024-03-15T11:46:33.091" v="489" actId="47"/>
        <pc:sldMkLst>
          <pc:docMk/>
          <pc:sldMk cId="2947346851" sldId="261"/>
        </pc:sldMkLst>
      </pc:sldChg>
      <pc:sldMasterChg chg="addSp delSp modSp mod modSldLayout">
        <pc:chgData name="Uroš Đurić" userId="2664368d-30b4-4593-bdbe-8f4f54f1cbf6" providerId="ADAL" clId="{332F6B22-CB36-4974-9CEB-02DCCEE56FF8}" dt="2024-03-15T11:44:46.952" v="463" actId="5793"/>
        <pc:sldMasterMkLst>
          <pc:docMk/>
          <pc:sldMasterMk cId="1036874061" sldId="2147483660"/>
        </pc:sldMasterMkLst>
        <pc:spChg chg="mod ord">
          <ac:chgData name="Uroš Đurić" userId="2664368d-30b4-4593-bdbe-8f4f54f1cbf6" providerId="ADAL" clId="{332F6B22-CB36-4974-9CEB-02DCCEE56FF8}" dt="2024-03-15T11:38:49.146" v="352" actId="20577"/>
          <ac:spMkLst>
            <pc:docMk/>
            <pc:sldMasterMk cId="1036874061" sldId="2147483660"/>
            <ac:spMk id="2" creationId="{00000000-0000-0000-0000-000000000000}"/>
          </ac:spMkLst>
        </pc:spChg>
        <pc:spChg chg="del">
          <ac:chgData name="Uroš Đurić" userId="2664368d-30b4-4593-bdbe-8f4f54f1cbf6" providerId="ADAL" clId="{332F6B22-CB36-4974-9CEB-02DCCEE56FF8}" dt="2024-03-15T11:40:28.364" v="403" actId="478"/>
          <ac:spMkLst>
            <pc:docMk/>
            <pc:sldMasterMk cId="1036874061" sldId="2147483660"/>
            <ac:spMk id="3" creationId="{00000000-0000-0000-0000-000000000000}"/>
          </ac:spMkLst>
        </pc:spChg>
        <pc:spChg chg="add mod">
          <ac:chgData name="Uroš Đurić" userId="2664368d-30b4-4593-bdbe-8f4f54f1cbf6" providerId="ADAL" clId="{332F6B22-CB36-4974-9CEB-02DCCEE56FF8}" dt="2024-03-15T11:35:33.085" v="280"/>
          <ac:spMkLst>
            <pc:docMk/>
            <pc:sldMasterMk cId="1036874061" sldId="2147483660"/>
            <ac:spMk id="33" creationId="{B13B80D5-CD76-1793-B2D6-B53AF01E72E8}"/>
          </ac:spMkLst>
        </pc:spChg>
        <pc:spChg chg="add mod">
          <ac:chgData name="Uroš Đurić" userId="2664368d-30b4-4593-bdbe-8f4f54f1cbf6" providerId="ADAL" clId="{332F6B22-CB36-4974-9CEB-02DCCEE56FF8}" dt="2024-03-15T11:40:19.823" v="402" actId="1076"/>
          <ac:spMkLst>
            <pc:docMk/>
            <pc:sldMasterMk cId="1036874061" sldId="2147483660"/>
            <ac:spMk id="51" creationId="{00CACC66-796C-06CE-2570-E50D372D1BD1}"/>
          </ac:spMkLst>
        </pc:spChg>
        <pc:spChg chg="add mod">
          <ac:chgData name="Uroš Đurić" userId="2664368d-30b4-4593-bdbe-8f4f54f1cbf6" providerId="ADAL" clId="{332F6B22-CB36-4974-9CEB-02DCCEE56FF8}" dt="2024-03-15T11:40:15.076" v="401" actId="1076"/>
          <ac:spMkLst>
            <pc:docMk/>
            <pc:sldMasterMk cId="1036874061" sldId="2147483660"/>
            <ac:spMk id="52" creationId="{8334C077-8CEB-3EC6-4164-034B4C70887F}"/>
          </ac:spMkLst>
        </pc:spChg>
        <pc:grpChg chg="add del mod">
          <ac:chgData name="Uroš Đurić" userId="2664368d-30b4-4593-bdbe-8f4f54f1cbf6" providerId="ADAL" clId="{332F6B22-CB36-4974-9CEB-02DCCEE56FF8}" dt="2024-03-15T11:37:26.129" v="302" actId="165"/>
          <ac:grpSpMkLst>
            <pc:docMk/>
            <pc:sldMasterMk cId="1036874061" sldId="2147483660"/>
            <ac:grpSpMk id="8" creationId="{796492CD-8128-65A9-D43C-2DA608FDB5E1}"/>
          </ac:grpSpMkLst>
        </pc:grp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7" creationId="{AD3A6E0B-E2ED-CF02-9CB0-2D8A70A49FAA}"/>
          </ac:picMkLst>
        </pc:picChg>
        <pc:picChg chg="add mod">
          <ac:chgData name="Uroš Đurić" userId="2664368d-30b4-4593-bdbe-8f4f54f1cbf6" providerId="ADAL" clId="{332F6B22-CB36-4974-9CEB-02DCCEE56FF8}" dt="2024-03-15T11:37:44.987" v="321" actId="1076"/>
          <ac:picMkLst>
            <pc:docMk/>
            <pc:sldMasterMk cId="1036874061" sldId="2147483660"/>
            <ac:picMk id="9" creationId="{59326383-3EF9-539E-C6C8-AC8713EA2FD9}"/>
          </ac:picMkLst>
        </pc:picChg>
        <pc:picChg chg="add mod">
          <ac:chgData name="Uroš Đurić" userId="2664368d-30b4-4593-bdbe-8f4f54f1cbf6" providerId="ADAL" clId="{332F6B22-CB36-4974-9CEB-02DCCEE56FF8}" dt="2024-03-15T11:37:47.518" v="323" actId="1076"/>
          <ac:picMkLst>
            <pc:docMk/>
            <pc:sldMasterMk cId="1036874061" sldId="2147483660"/>
            <ac:picMk id="10" creationId="{C51B3A5A-606A-46D6-27A7-6352310FD5E0}"/>
          </ac:picMkLst>
        </pc:picChg>
        <pc:picChg chg="add mod">
          <ac:chgData name="Uroš Đurić" userId="2664368d-30b4-4593-bdbe-8f4f54f1cbf6" providerId="ADAL" clId="{332F6B22-CB36-4974-9CEB-02DCCEE56FF8}" dt="2024-03-15T11:37:49.813" v="325" actId="1076"/>
          <ac:picMkLst>
            <pc:docMk/>
            <pc:sldMasterMk cId="1036874061" sldId="2147483660"/>
            <ac:picMk id="11" creationId="{AB55320A-1D03-1036-59FB-7DA178E1D65B}"/>
          </ac:picMkLst>
        </pc:picChg>
        <pc:picChg chg="add mod">
          <ac:chgData name="Uroš Đurić" userId="2664368d-30b4-4593-bdbe-8f4f54f1cbf6" providerId="ADAL" clId="{332F6B22-CB36-4974-9CEB-02DCCEE56FF8}" dt="2024-03-15T11:37:52.423" v="327" actId="1076"/>
          <ac:picMkLst>
            <pc:docMk/>
            <pc:sldMasterMk cId="1036874061" sldId="2147483660"/>
            <ac:picMk id="12" creationId="{2942FDCD-7211-9F97-9745-83EA8765BEBD}"/>
          </ac:picMkLst>
        </pc:picChg>
        <pc:picChg chg="add mod">
          <ac:chgData name="Uroš Đurić" userId="2664368d-30b4-4593-bdbe-8f4f54f1cbf6" providerId="ADAL" clId="{332F6B22-CB36-4974-9CEB-02DCCEE56FF8}" dt="2024-03-15T11:37:54.472" v="329" actId="1076"/>
          <ac:picMkLst>
            <pc:docMk/>
            <pc:sldMasterMk cId="1036874061" sldId="2147483660"/>
            <ac:picMk id="13" creationId="{196DCE81-9FE4-BF46-BF4F-18F27A47B28C}"/>
          </ac:picMkLst>
        </pc:picChg>
        <pc:picChg chg="add mod">
          <ac:chgData name="Uroš Đurić" userId="2664368d-30b4-4593-bdbe-8f4f54f1cbf6" providerId="ADAL" clId="{332F6B22-CB36-4974-9CEB-02DCCEE56FF8}" dt="2024-03-15T11:37:56.743" v="331" actId="1076"/>
          <ac:picMkLst>
            <pc:docMk/>
            <pc:sldMasterMk cId="1036874061" sldId="2147483660"/>
            <ac:picMk id="14" creationId="{ECD41401-F5F2-CA6F-4583-F2ACAA90D11F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15" creationId="{68656895-FEDD-F731-BCDB-767221645198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16" creationId="{D8BACA00-4916-0ED1-9738-40C46E309A74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17" creationId="{6810D2F3-A8C3-04E8-80B0-241ED3ADE3AA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18" creationId="{8757ED7C-98B7-F921-1166-89BD9D33D13D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19" creationId="{EEA99FA0-825E-1C73-4FAC-AA5788B0B15D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0" creationId="{22C683AE-63B9-1B2E-0E1B-CEB955A73F35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1" creationId="{CD30D0D8-C1B3-42E9-A17F-CF53CA01DEA1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2" creationId="{13286BFF-09EF-15E9-E77F-314252A0FF83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3" creationId="{8843AA1F-943F-E336-2701-4CB9F416FC24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4" creationId="{AC73020C-ED16-CE70-8B4A-6286346CFBA1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5" creationId="{07A898DF-5E5E-B49B-7B25-901F1602018E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6" creationId="{7308E5B6-09B6-388C-2574-196D697604C8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7" creationId="{6125A30A-186D-48D2-98B6-FA2EDE6EF64F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8" creationId="{555D851A-2853-89D1-3795-D0642145DBFD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29" creationId="{CD0413A5-1D9B-5765-4969-DBDE0D3E43D7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30" creationId="{66B57BF2-FE8E-86F1-366C-4B3FDAA01131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31" creationId="{18DD7D3C-EEC3-274D-D427-A3209770E80F}"/>
          </ac:picMkLst>
        </pc:picChg>
        <pc:picChg chg="add mod">
          <ac:chgData name="Uroš Đurić" userId="2664368d-30b4-4593-bdbe-8f4f54f1cbf6" providerId="ADAL" clId="{332F6B22-CB36-4974-9CEB-02DCCEE56FF8}" dt="2024-03-15T11:35:33.085" v="280"/>
          <ac:picMkLst>
            <pc:docMk/>
            <pc:sldMasterMk cId="1036874061" sldId="2147483660"/>
            <ac:picMk id="32" creationId="{683E4B5C-180F-39A2-9C66-613A07E71150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4" creationId="{5E80AA3B-0E7C-8113-E3FB-20847C4BC96B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5" creationId="{AD5EDDA9-E6AA-2F8E-F6FA-0AE392D4D887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6" creationId="{C3A00E6B-B361-9E02-4B62-3A8D9757A948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7" creationId="{25AE9301-6D1E-3873-E684-225B8073D51C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8" creationId="{8FE22D01-F955-1F42-177F-7D32D3E5BA2F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39" creationId="{138DA99C-B40A-9E02-5385-1F671A3F94B9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40" creationId="{E70D185E-31CD-ABE5-AEA7-90631718138A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41" creationId="{AFD1A23D-E30E-6484-24CF-4730EF446D95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42" creationId="{8F04AB77-E30C-FA55-DE8F-47A2BED74D71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43" creationId="{EECC7B16-65B7-E187-56BA-830FA9FDDBB3}"/>
          </ac:picMkLst>
        </pc:picChg>
        <pc:picChg chg="add del mod topLvl">
          <ac:chgData name="Uroš Đurić" userId="2664368d-30b4-4593-bdbe-8f4f54f1cbf6" providerId="ADAL" clId="{332F6B22-CB36-4974-9CEB-02DCCEE56FF8}" dt="2024-03-15T11:37:40.958" v="319" actId="478"/>
          <ac:picMkLst>
            <pc:docMk/>
            <pc:sldMasterMk cId="1036874061" sldId="2147483660"/>
            <ac:picMk id="44" creationId="{5A9532B9-E23E-EEED-66F8-8CBE77EF6874}"/>
          </ac:picMkLst>
        </pc:picChg>
        <pc:picChg chg="add mod topLvl">
          <ac:chgData name="Uroš Đurić" userId="2664368d-30b4-4593-bdbe-8f4f54f1cbf6" providerId="ADAL" clId="{332F6B22-CB36-4974-9CEB-02DCCEE56FF8}" dt="2024-03-15T11:38:05.848" v="340" actId="1076"/>
          <ac:picMkLst>
            <pc:docMk/>
            <pc:sldMasterMk cId="1036874061" sldId="2147483660"/>
            <ac:picMk id="45" creationId="{E8D4DB68-1B35-3AB1-1659-82D5E5E7EBBC}"/>
          </ac:picMkLst>
        </pc:picChg>
        <pc:picChg chg="add mod">
          <ac:chgData name="Uroš Đurić" userId="2664368d-30b4-4593-bdbe-8f4f54f1cbf6" providerId="ADAL" clId="{332F6B22-CB36-4974-9CEB-02DCCEE56FF8}" dt="2024-03-15T11:38:11.735" v="344" actId="1076"/>
          <ac:picMkLst>
            <pc:docMk/>
            <pc:sldMasterMk cId="1036874061" sldId="2147483660"/>
            <ac:picMk id="46" creationId="{F0BADC33-1759-C63C-BA71-7061AE23F646}"/>
          </ac:picMkLst>
        </pc:picChg>
        <pc:picChg chg="add mod">
          <ac:chgData name="Uroš Đurić" userId="2664368d-30b4-4593-bdbe-8f4f54f1cbf6" providerId="ADAL" clId="{332F6B22-CB36-4974-9CEB-02DCCEE56FF8}" dt="2024-03-15T11:38:00.677" v="335" actId="1076"/>
          <ac:picMkLst>
            <pc:docMk/>
            <pc:sldMasterMk cId="1036874061" sldId="2147483660"/>
            <ac:picMk id="47" creationId="{79F84BD6-9DCF-8E88-C85B-3D93D71BDEEA}"/>
          </ac:picMkLst>
        </pc:picChg>
        <pc:picChg chg="add mod">
          <ac:chgData name="Uroš Đurić" userId="2664368d-30b4-4593-bdbe-8f4f54f1cbf6" providerId="ADAL" clId="{332F6B22-CB36-4974-9CEB-02DCCEE56FF8}" dt="2024-03-15T11:38:10.669" v="343" actId="1076"/>
          <ac:picMkLst>
            <pc:docMk/>
            <pc:sldMasterMk cId="1036874061" sldId="2147483660"/>
            <ac:picMk id="48" creationId="{75B9EC6A-78A5-A34B-3561-8AF25D84DAF7}"/>
          </ac:picMkLst>
        </pc:picChg>
        <pc:picChg chg="add mod">
          <ac:chgData name="Uroš Đurić" userId="2664368d-30b4-4593-bdbe-8f4f54f1cbf6" providerId="ADAL" clId="{332F6B22-CB36-4974-9CEB-02DCCEE56FF8}" dt="2024-03-15T11:38:03.929" v="339" actId="1076"/>
          <ac:picMkLst>
            <pc:docMk/>
            <pc:sldMasterMk cId="1036874061" sldId="2147483660"/>
            <ac:picMk id="49" creationId="{3E20DF46-9A40-DAAC-2C40-1C634625EAFE}"/>
          </ac:picMkLst>
        </pc:picChg>
        <pc:picChg chg="add mod">
          <ac:chgData name="Uroš Đurić" userId="2664368d-30b4-4593-bdbe-8f4f54f1cbf6" providerId="ADAL" clId="{332F6B22-CB36-4974-9CEB-02DCCEE56FF8}" dt="2024-03-15T11:38:09.575" v="342" actId="1076"/>
          <ac:picMkLst>
            <pc:docMk/>
            <pc:sldMasterMk cId="1036874061" sldId="2147483660"/>
            <ac:picMk id="50" creationId="{085ECE02-2E4C-6210-71EE-9E481460506C}"/>
          </ac:picMkLst>
        </pc:picChg>
        <pc:sldLayoutChg chg="addSp delSp modSp mod">
          <pc:chgData name="Uroš Đurić" userId="2664368d-30b4-4593-bdbe-8f4f54f1cbf6" providerId="ADAL" clId="{332F6B22-CB36-4974-9CEB-02DCCEE56FF8}" dt="2024-03-15T11:40:51.769" v="405" actId="21"/>
          <pc:sldLayoutMkLst>
            <pc:docMk/>
            <pc:sldMasterMk cId="1036874061" sldId="2147483660"/>
            <pc:sldLayoutMk cId="2632936145" sldId="2147483661"/>
          </pc:sldLayoutMkLst>
          <pc:spChg chg="add del">
            <ac:chgData name="Uroš Đurić" userId="2664368d-30b4-4593-bdbe-8f4f54f1cbf6" providerId="ADAL" clId="{332F6B22-CB36-4974-9CEB-02DCCEE56FF8}" dt="2024-03-15T11:40:50.494" v="404" actId="11529"/>
            <ac:spMkLst>
              <pc:docMk/>
              <pc:sldMasterMk cId="1036874061" sldId="2147483660"/>
              <pc:sldLayoutMk cId="2632936145" sldId="2147483661"/>
              <ac:spMk id="8" creationId="{90D544C1-31F2-72E9-8170-70B385742665}"/>
            </ac:spMkLst>
          </pc:spChg>
          <pc:spChg chg="add del mod">
            <ac:chgData name="Uroš Đurić" userId="2664368d-30b4-4593-bdbe-8f4f54f1cbf6" providerId="ADAL" clId="{332F6B22-CB36-4974-9CEB-02DCCEE56FF8}" dt="2024-03-15T11:40:51.769" v="405" actId="21"/>
            <ac:spMkLst>
              <pc:docMk/>
              <pc:sldMasterMk cId="1036874061" sldId="2147483660"/>
              <pc:sldLayoutMk cId="2632936145" sldId="2147483661"/>
              <ac:spMk id="9" creationId="{EFA6FA62-070E-0278-219C-2A272F5DBAE7}"/>
            </ac:spMkLst>
          </pc:spChg>
          <pc:picChg chg="add del mod">
            <ac:chgData name="Uroš Đurić" userId="2664368d-30b4-4593-bdbe-8f4f54f1cbf6" providerId="ADAL" clId="{332F6B22-CB36-4974-9CEB-02DCCEE56FF8}" dt="2024-03-15T11:35:19.221" v="278" actId="478"/>
            <ac:picMkLst>
              <pc:docMk/>
              <pc:sldMasterMk cId="1036874061" sldId="2147483660"/>
              <pc:sldLayoutMk cId="2632936145" sldId="2147483661"/>
              <ac:picMk id="7" creationId="{5AA1F137-7A49-DF21-85C2-95C7E9EA1378}"/>
            </ac:picMkLst>
          </pc:picChg>
        </pc:sldLayoutChg>
        <pc:sldLayoutChg chg="addSp delSp modSp mod">
          <pc:chgData name="Uroš Đurić" userId="2664368d-30b4-4593-bdbe-8f4f54f1cbf6" providerId="ADAL" clId="{332F6B22-CB36-4974-9CEB-02DCCEE56FF8}" dt="2024-03-15T11:44:46.952" v="463" actId="5793"/>
          <pc:sldLayoutMkLst>
            <pc:docMk/>
            <pc:sldMasterMk cId="1036874061" sldId="2147483660"/>
            <pc:sldLayoutMk cId="2692974196" sldId="2147483662"/>
          </pc:sldLayoutMkLst>
          <pc:spChg chg="mod">
            <ac:chgData name="Uroš Đurić" userId="2664368d-30b4-4593-bdbe-8f4f54f1cbf6" providerId="ADAL" clId="{332F6B22-CB36-4974-9CEB-02DCCEE56FF8}" dt="2024-03-15T11:42:16.415" v="435" actId="20577"/>
            <ac:spMkLst>
              <pc:docMk/>
              <pc:sldMasterMk cId="1036874061" sldId="2147483660"/>
              <pc:sldLayoutMk cId="2692974196" sldId="2147483662"/>
              <ac:spMk id="2" creationId="{00000000-0000-0000-0000-000000000000}"/>
            </ac:spMkLst>
          </pc:spChg>
          <pc:spChg chg="del">
            <ac:chgData name="Uroš Đurić" userId="2664368d-30b4-4593-bdbe-8f4f54f1cbf6" providerId="ADAL" clId="{332F6B22-CB36-4974-9CEB-02DCCEE56FF8}" dt="2024-03-15T11:41:13.422" v="406" actId="478"/>
            <ac:spMkLst>
              <pc:docMk/>
              <pc:sldMasterMk cId="1036874061" sldId="2147483660"/>
              <pc:sldLayoutMk cId="2692974196" sldId="2147483662"/>
              <ac:spMk id="3" creationId="{00000000-0000-0000-0000-000000000000}"/>
            </ac:spMkLst>
          </pc:spChg>
          <pc:spChg chg="add del">
            <ac:chgData name="Uroš Đurić" userId="2664368d-30b4-4593-bdbe-8f4f54f1cbf6" providerId="ADAL" clId="{332F6B22-CB36-4974-9CEB-02DCCEE56FF8}" dt="2024-03-15T11:41:44.591" v="409" actId="11529"/>
            <ac:spMkLst>
              <pc:docMk/>
              <pc:sldMasterMk cId="1036874061" sldId="2147483660"/>
              <pc:sldLayoutMk cId="2692974196" sldId="2147483662"/>
              <ac:spMk id="7" creationId="{26F7C8C4-772E-91E2-5FF8-7CF467E81689}"/>
            </ac:spMkLst>
          </pc:spChg>
          <pc:spChg chg="add mod">
            <ac:chgData name="Uroš Đurić" userId="2664368d-30b4-4593-bdbe-8f4f54f1cbf6" providerId="ADAL" clId="{332F6B22-CB36-4974-9CEB-02DCCEE56FF8}" dt="2024-03-15T11:43:51.519" v="452" actId="1076"/>
            <ac:spMkLst>
              <pc:docMk/>
              <pc:sldMasterMk cId="1036874061" sldId="2147483660"/>
              <pc:sldLayoutMk cId="2692974196" sldId="2147483662"/>
              <ac:spMk id="8" creationId="{FAE63AC6-D2C5-5409-50C8-9F2C60892AD3}"/>
            </ac:spMkLst>
          </pc:spChg>
          <pc:spChg chg="add del">
            <ac:chgData name="Uroš Đurić" userId="2664368d-30b4-4593-bdbe-8f4f54f1cbf6" providerId="ADAL" clId="{332F6B22-CB36-4974-9CEB-02DCCEE56FF8}" dt="2024-03-15T11:42:58.973" v="438" actId="11529"/>
            <ac:spMkLst>
              <pc:docMk/>
              <pc:sldMasterMk cId="1036874061" sldId="2147483660"/>
              <pc:sldLayoutMk cId="2692974196" sldId="2147483662"/>
              <ac:spMk id="9" creationId="{42EC45EE-F2B2-7475-5D4F-E5567ED803DB}"/>
            </ac:spMkLst>
          </pc:spChg>
          <pc:spChg chg="add mod">
            <ac:chgData name="Uroš Đurić" userId="2664368d-30b4-4593-bdbe-8f4f54f1cbf6" providerId="ADAL" clId="{332F6B22-CB36-4974-9CEB-02DCCEE56FF8}" dt="2024-03-15T11:43:49.940" v="451" actId="1076"/>
            <ac:spMkLst>
              <pc:docMk/>
              <pc:sldMasterMk cId="1036874061" sldId="2147483660"/>
              <pc:sldLayoutMk cId="2692974196" sldId="2147483662"/>
              <ac:spMk id="10" creationId="{1EB3835C-7E72-B7DA-14A6-8CA9D00B884A}"/>
            </ac:spMkLst>
          </pc:spChg>
          <pc:spChg chg="add del">
            <ac:chgData name="Uroš Đurić" userId="2664368d-30b4-4593-bdbe-8f4f54f1cbf6" providerId="ADAL" clId="{332F6B22-CB36-4974-9CEB-02DCCEE56FF8}" dt="2024-03-15T11:43:06.221" v="439" actId="11529"/>
            <ac:spMkLst>
              <pc:docMk/>
              <pc:sldMasterMk cId="1036874061" sldId="2147483660"/>
              <pc:sldLayoutMk cId="2692974196" sldId="2147483662"/>
              <ac:spMk id="11" creationId="{76425471-AC77-0DD2-31A9-4D86B4692676}"/>
            </ac:spMkLst>
          </pc:spChg>
          <pc:spChg chg="add mod">
            <ac:chgData name="Uroš Đurić" userId="2664368d-30b4-4593-bdbe-8f4f54f1cbf6" providerId="ADAL" clId="{332F6B22-CB36-4974-9CEB-02DCCEE56FF8}" dt="2024-03-15T11:43:54.253" v="453" actId="1076"/>
            <ac:spMkLst>
              <pc:docMk/>
              <pc:sldMasterMk cId="1036874061" sldId="2147483660"/>
              <pc:sldLayoutMk cId="2692974196" sldId="2147483662"/>
              <ac:spMk id="12" creationId="{819BED8F-03A6-2F4E-FB28-340ADE9AF640}"/>
            </ac:spMkLst>
          </pc:spChg>
          <pc:spChg chg="add del">
            <ac:chgData name="Uroš Đurić" userId="2664368d-30b4-4593-bdbe-8f4f54f1cbf6" providerId="ADAL" clId="{332F6B22-CB36-4974-9CEB-02DCCEE56FF8}" dt="2024-03-15T11:43:37.734" v="447" actId="11529"/>
            <ac:spMkLst>
              <pc:docMk/>
              <pc:sldMasterMk cId="1036874061" sldId="2147483660"/>
              <pc:sldLayoutMk cId="2692974196" sldId="2147483662"/>
              <ac:spMk id="13" creationId="{13565229-5476-C772-521E-D6395A50D8CF}"/>
            </ac:spMkLst>
          </pc:spChg>
          <pc:spChg chg="add mod">
            <ac:chgData name="Uroš Đurić" userId="2664368d-30b4-4593-bdbe-8f4f54f1cbf6" providerId="ADAL" clId="{332F6B22-CB36-4974-9CEB-02DCCEE56FF8}" dt="2024-03-15T11:44:46.952" v="463" actId="5793"/>
            <ac:spMkLst>
              <pc:docMk/>
              <pc:sldMasterMk cId="1036874061" sldId="2147483660"/>
              <pc:sldLayoutMk cId="2692974196" sldId="2147483662"/>
              <ac:spMk id="14" creationId="{1C33A730-C8CD-652E-BEA1-A2F869324F89}"/>
            </ac:spMkLst>
          </pc:spChg>
        </pc:sldLayoutChg>
        <pc:sldLayoutChg chg="modSp">
          <pc:chgData name="Uroš Đurić" userId="2664368d-30b4-4593-bdbe-8f4f54f1cbf6" providerId="ADAL" clId="{332F6B22-CB36-4974-9CEB-02DCCEE56FF8}" dt="2024-03-15T11:34:28.047" v="256" actId="735"/>
          <pc:sldLayoutMkLst>
            <pc:docMk/>
            <pc:sldMasterMk cId="1036874061" sldId="2147483660"/>
            <pc:sldLayoutMk cId="4247825057" sldId="2147483663"/>
          </pc:sldLayoutMkLst>
        </pc:sldLayoutChg>
        <pc:sldLayoutChg chg="modSp">
          <pc:chgData name="Uroš Đurić" userId="2664368d-30b4-4593-bdbe-8f4f54f1cbf6" providerId="ADAL" clId="{332F6B22-CB36-4974-9CEB-02DCCEE56FF8}" dt="2024-03-15T11:34:28.433" v="257" actId="735"/>
          <pc:sldLayoutMkLst>
            <pc:docMk/>
            <pc:sldMasterMk cId="1036874061" sldId="2147483660"/>
            <pc:sldLayoutMk cId="531575650" sldId="214748366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9489" y="345952"/>
            <a:ext cx="12566072" cy="142714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HERE TO ADD THE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AE63AC6-D2C5-5409-50C8-9F2C60892A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44246" y="22568374"/>
            <a:ext cx="4811315" cy="44242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1EB3835C-7E72-B7DA-14A6-8CA9D00B884A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060812" y="22597920"/>
            <a:ext cx="4811713" cy="44243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819BED8F-03A6-2F4E-FB28-340ADE9AF640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4511101" y="22597920"/>
            <a:ext cx="4810125" cy="44539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63AEC-05CF-1909-2B7C-F56629FE6D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43900" y="5600700"/>
            <a:ext cx="7315200" cy="579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34" name="Title Placeholder 1">
            <a:extLst>
              <a:ext uri="{FF2B5EF4-FFF2-40B4-BE49-F238E27FC236}">
                <a16:creationId xmlns:a16="http://schemas.microsoft.com/office/drawing/2014/main" id="{C3EE7EA4-25DF-E581-F031-196A664E4378}"/>
              </a:ext>
            </a:extLst>
          </p:cNvPr>
          <p:cNvSpPr txBox="1">
            <a:spLocks/>
          </p:cNvSpPr>
          <p:nvPr userDrawn="1"/>
        </p:nvSpPr>
        <p:spPr>
          <a:xfrm>
            <a:off x="495640" y="1529962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5400" b="1" kern="1200" cap="none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Click here to add the authors…</a:t>
            </a:r>
          </a:p>
        </p:txBody>
      </p:sp>
    </p:spTree>
    <p:extLst>
      <p:ext uri="{BB962C8B-B14F-4D97-AF65-F5344CB8AC3E}">
        <p14:creationId xmlns:p14="http://schemas.microsoft.com/office/powerpoint/2010/main" val="2692974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35" userDrawn="1">
          <p15:clr>
            <a:srgbClr val="FBAE40"/>
          </p15:clr>
        </p15:guide>
        <p15:guide id="2" pos="673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25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35" userDrawn="1">
          <p15:clr>
            <a:srgbClr val="FBAE40"/>
          </p15:clr>
        </p15:guide>
        <p15:guide id="2" pos="673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5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35" userDrawn="1">
          <p15:clr>
            <a:srgbClr val="FBAE40"/>
          </p15:clr>
        </p15:guide>
        <p15:guide id="2" pos="673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7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5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6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2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727B6-B9D1-4622-8B66-49C95572A5B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CF3BAB86-8353-4B32-AB90-0FB1A4E3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3A6E0B-E2ED-CF02-9CB0-2D8A70A49FA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706" y="476002"/>
            <a:ext cx="6728404" cy="10623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656895-FEDD-F731-BCDB-76722164519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77547"/>
            <a:ext cx="2128104" cy="16475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BACA00-4916-0ED1-9738-40C46E309A7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52" y="28627653"/>
            <a:ext cx="2128104" cy="16475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810D2F3-A8C3-04E8-80B0-241ED3ADE3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613" y="27777547"/>
            <a:ext cx="2128104" cy="16475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757ED7C-98B7-F921-1166-89BD9D33D13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208" y="27037014"/>
            <a:ext cx="2128104" cy="16475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EA99FA0-825E-1C73-4FAC-AA5788B0B15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174" y="28748288"/>
            <a:ext cx="2128104" cy="16475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2C683AE-63B9-1B2E-0E1B-CEB955A73F3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278" y="27129990"/>
            <a:ext cx="2128104" cy="164756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30D0D8-C1B3-42E9-A17F-CF53CA01DE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192" y="28748288"/>
            <a:ext cx="2128104" cy="164756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286BFF-09EF-15E9-E77F-314252A0FF8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226" y="27777547"/>
            <a:ext cx="2128104" cy="164756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843AA1F-943F-E336-2701-4CB9F416FC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468" y="28415932"/>
            <a:ext cx="2128104" cy="164756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C73020C-ED16-CE70-8B4A-6286346CFB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416" y="27293285"/>
            <a:ext cx="2128104" cy="164756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7A898DF-5E5E-B49B-7B25-901F1602018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0364" y="28123704"/>
            <a:ext cx="2128104" cy="164756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308E5B6-09B6-388C-2574-196D697604C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877" y="28601327"/>
            <a:ext cx="2128104" cy="164756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125A30A-186D-48D2-98B6-FA2EDE6EF64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8096" y="27538736"/>
            <a:ext cx="2128104" cy="164756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55D851A-2853-89D1-3795-D0642145DBF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609" y="28592913"/>
            <a:ext cx="2128104" cy="164756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D0413A5-1D9B-5765-4969-DBDE0D3E43D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2451" y="27953770"/>
            <a:ext cx="2128104" cy="164756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6B57BF2-FE8E-86F1-366C-4B3FDAA0113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0101" y="28592913"/>
            <a:ext cx="2128104" cy="164756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DD7D3C-EEC3-274D-D427-A3209770E80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4848" y="27293285"/>
            <a:ext cx="2128104" cy="164756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83E4B5C-180F-39A2-9C66-613A07E7115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6776" y="28735091"/>
            <a:ext cx="2128104" cy="164756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13B80D5-CD76-1793-B2D6-B53AF01E72E8}"/>
              </a:ext>
            </a:extLst>
          </p:cNvPr>
          <p:cNvSpPr txBox="1"/>
          <p:nvPr userDrawn="1"/>
        </p:nvSpPr>
        <p:spPr>
          <a:xfrm>
            <a:off x="13615397" y="1628343"/>
            <a:ext cx="720902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524C48"/>
                </a:solidFill>
              </a:rPr>
              <a:t>The 6</a:t>
            </a:r>
            <a:r>
              <a:rPr lang="en-US" sz="2800" baseline="30000" dirty="0">
                <a:solidFill>
                  <a:srgbClr val="524C48"/>
                </a:solidFill>
              </a:rPr>
              <a:t>th</a:t>
            </a:r>
            <a:r>
              <a:rPr lang="en-US" sz="2800" dirty="0">
                <a:solidFill>
                  <a:srgbClr val="524C48"/>
                </a:solidFill>
              </a:rPr>
              <a:t> Regional Symposium on Landslides</a:t>
            </a:r>
          </a:p>
          <a:p>
            <a:pPr algn="ctr"/>
            <a:r>
              <a:rPr lang="en-US" sz="2800" dirty="0">
                <a:solidFill>
                  <a:srgbClr val="524C48"/>
                </a:solidFill>
              </a:rPr>
              <a:t>In the Adriatic-Balkan Region</a:t>
            </a:r>
          </a:p>
          <a:p>
            <a:pPr algn="ctr"/>
            <a:r>
              <a:rPr lang="en-US" sz="2000" b="1" dirty="0">
                <a:solidFill>
                  <a:srgbClr val="524C48"/>
                </a:solidFill>
              </a:rPr>
              <a:t>May 15-18.2024 / Belgrade / Serbia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8D4DB68-1B35-3AB1-1659-82D5E5E7EB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14" y="248885"/>
            <a:ext cx="2128104" cy="16475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326383-3EF9-539E-C6C8-AC8713EA2FD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43" y="-347778"/>
            <a:ext cx="2128104" cy="16475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1B3A5A-606A-46D6-27A7-6352310FD5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72" y="514431"/>
            <a:ext cx="2128104" cy="16475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55320A-1D03-1036-59FB-7DA178E1D65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899" y="1254216"/>
            <a:ext cx="2128104" cy="16475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42FDCD-7211-9F97-9745-83EA8765BEB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104" y="-88263"/>
            <a:ext cx="2128104" cy="16475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96DCE81-9FE4-BF46-BF4F-18F27A47B28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214" y="651522"/>
            <a:ext cx="2128104" cy="16475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D41401-F5F2-CA6F-4583-F2ACAA90D11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184" y="-56921"/>
            <a:ext cx="2128104" cy="164756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0BADC33-1759-C63C-BA71-7061AE23F6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306" y="589876"/>
            <a:ext cx="2128104" cy="164756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9F84BD6-9DCF-8E88-C85B-3D93D71BDEE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276" y="26326"/>
            <a:ext cx="2128104" cy="164756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5B9EC6A-78A5-A34B-3561-8AF25D84DAF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941" y="1003973"/>
            <a:ext cx="2128104" cy="164756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E20DF46-9A40-DAAC-2C40-1C634625EAF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782" y="-5529"/>
            <a:ext cx="2128104" cy="164756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085ECE02-2E4C-6210-71EE-9E481460506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695" y="96539"/>
            <a:ext cx="2128104" cy="16475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89489" y="345952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here to add the title</a:t>
            </a:r>
          </a:p>
        </p:txBody>
      </p:sp>
    </p:spTree>
    <p:extLst>
      <p:ext uri="{BB962C8B-B14F-4D97-AF65-F5344CB8AC3E}">
        <p14:creationId xmlns:p14="http://schemas.microsoft.com/office/powerpoint/2010/main" val="103687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7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35" userDrawn="1">
          <p15:clr>
            <a:srgbClr val="F26B43"/>
          </p15:clr>
        </p15:guide>
        <p15:guide id="2" pos="67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Placeholder 1">
            <a:extLst>
              <a:ext uri="{FF2B5EF4-FFF2-40B4-BE49-F238E27FC236}">
                <a16:creationId xmlns:a16="http://schemas.microsoft.com/office/drawing/2014/main" id="{8334C077-8CEB-3EC6-4164-034B4C70887F}"/>
              </a:ext>
            </a:extLst>
          </p:cNvPr>
          <p:cNvSpPr txBox="1">
            <a:spLocks/>
          </p:cNvSpPr>
          <p:nvPr/>
        </p:nvSpPr>
        <p:spPr>
          <a:xfrm>
            <a:off x="766131" y="1733938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bg1">
                    <a:lumMod val="75000"/>
                  </a:schemeClr>
                </a:solidFill>
              </a:rPr>
              <a:t>Click here to add the author’s affiliations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F6E83E-C20F-A5E2-2BC3-FEE3F793C122}"/>
              </a:ext>
            </a:extLst>
          </p:cNvPr>
          <p:cNvSpPr txBox="1"/>
          <p:nvPr/>
        </p:nvSpPr>
        <p:spPr>
          <a:xfrm>
            <a:off x="766131" y="5223913"/>
            <a:ext cx="9925681" cy="189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Clarity and Readability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the text on your poster is clear and easy to read from a distance.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Use a large font size for headings and titles.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Avoid cluttering the poster with too much text; use bullet points or concise phrases.</a:t>
            </a:r>
          </a:p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Logical Flow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Organize your content in a logical sequence, following the flow of information.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Use headings and subheadings to guide viewers through the content.</a:t>
            </a:r>
          </a:p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Visual Hierarchy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Emphasize important points or sections using visual hierarchy techniques such as size, color, and contrast.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the most critical information stands out prominently.</a:t>
            </a:r>
          </a:p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Use of Visual Elements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Incorporate relevant images, charts, graphs, and diagrams to illustrate key points.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visual elements are of high quality and enhance understanding rather than cluttering the poster.</a:t>
            </a:r>
          </a:p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Consistency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Maintain consistency in font styles, colors, and formatting throughout the poster.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Use a consistent layout for similar sections of content.</a:t>
            </a:r>
          </a:p>
          <a:p>
            <a:pPr algn="l">
              <a:buFont typeface="+mj-lt"/>
              <a:buAutoNum type="arabicPeriod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Branding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Include the conference logo and any relevant institutional or organizational branding.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branding elements are integrated seamlessly into the design</a:t>
            </a:r>
          </a:p>
          <a:p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3C1C78-10B3-2150-848D-68574014443E}"/>
              </a:ext>
            </a:extLst>
          </p:cNvPr>
          <p:cNvSpPr txBox="1"/>
          <p:nvPr/>
        </p:nvSpPr>
        <p:spPr>
          <a:xfrm>
            <a:off x="11045102" y="5223913"/>
            <a:ext cx="9925681" cy="1837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 algn="l">
              <a:buFont typeface="+mj-lt"/>
              <a:buAutoNum type="arabicPeriod" startAt="7"/>
            </a:pP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White Space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Allow for adequate white space around text and visuals to avoid overcrowding and improve readability.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White space can also help to create a sense of balance and clarity in the design.</a:t>
            </a:r>
          </a:p>
          <a:p>
            <a:pPr algn="l">
              <a:buFont typeface="+mj-lt"/>
              <a:buAutoNum type="arabicPeriod" startAt="7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Alignment and Balance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all elements are aligned properly to create a balanced composition.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Pay attention to spacing between elements to create visual harmony.</a:t>
            </a:r>
          </a:p>
          <a:p>
            <a:pPr algn="l">
              <a:buFont typeface="+mj-lt"/>
              <a:buAutoNum type="arabicPeriod" startAt="7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Proofreading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Thoroughly proofread all text for spelling and grammatical errors.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Have someone else review the content to catch any mistakes or inconsistencies.</a:t>
            </a:r>
          </a:p>
          <a:p>
            <a:pPr algn="l">
              <a:buFont typeface="+mj-lt"/>
              <a:buAutoNum type="arabicPeriod" startAt="7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Accessibility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Consider the needs of viewers with disabilities, such as those who may rely on screen readers.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text is accessible by using high contrast between text and background </a:t>
            </a:r>
            <a:r>
              <a:rPr lang="sr-Latn-RS" sz="3600" b="0" i="0" dirty="0" err="1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colours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and providing alternative text for images and graphics.</a:t>
            </a:r>
          </a:p>
          <a:p>
            <a:pPr algn="l">
              <a:buFont typeface="+mj-lt"/>
              <a:buAutoNum type="arabicPeriod" startAt="7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Printing Considerations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Check the printing specifications provided by the conference organizers.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Ensure that the poster is designed at the appropriate size and resolution for printing.</a:t>
            </a:r>
          </a:p>
          <a:p>
            <a:pPr algn="l">
              <a:buFont typeface="+mj-lt"/>
              <a:buAutoNum type="arabicPeriod" startAt="7"/>
            </a:pPr>
            <a:r>
              <a:rPr lang="sr-Latn-R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 </a:t>
            </a:r>
            <a:r>
              <a:rPr lang="en-US" sz="3600" b="1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Engagement</a:t>
            </a: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Design the poster in a way that attracts and maintains viewers' attention.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chemeClr val="bg1">
                    <a:lumMod val="65000"/>
                  </a:schemeClr>
                </a:solidFill>
                <a:effectLst/>
                <a:latin typeface="Söhne"/>
              </a:rPr>
              <a:t>Use engaging visuals and concise, compelling text to communicate your message effectively.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ED2605-F8C6-10D0-B915-95CBA9726F7F}"/>
              </a:ext>
            </a:extLst>
          </p:cNvPr>
          <p:cNvSpPr txBox="1">
            <a:spLocks/>
          </p:cNvSpPr>
          <p:nvPr/>
        </p:nvSpPr>
        <p:spPr>
          <a:xfrm>
            <a:off x="766131" y="869341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here to add the title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2F28719-5196-7CE3-7CE9-15FF155093C5}"/>
              </a:ext>
            </a:extLst>
          </p:cNvPr>
          <p:cNvSpPr txBox="1">
            <a:spLocks/>
          </p:cNvSpPr>
          <p:nvPr/>
        </p:nvSpPr>
        <p:spPr>
          <a:xfrm>
            <a:off x="5212643" y="24337729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A6A6A6"/>
                </a:solidFill>
              </a:rPr>
              <a:t>POSTER SIZE: A1 (594*841 </a:t>
            </a:r>
            <a:r>
              <a:rPr lang="en-US" sz="13900" cap="none" dirty="0">
                <a:solidFill>
                  <a:srgbClr val="A6A6A6"/>
                </a:solidFill>
              </a:rPr>
              <a:t>mm</a:t>
            </a:r>
            <a:r>
              <a:rPr lang="en-US" dirty="0">
                <a:solidFill>
                  <a:srgbClr val="A6A6A6"/>
                </a:solidFill>
              </a:rPr>
              <a:t>)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09E0278-3FFA-112A-1648-1075A1BB4208}"/>
              </a:ext>
            </a:extLst>
          </p:cNvPr>
          <p:cNvSpPr txBox="1">
            <a:spLocks/>
          </p:cNvSpPr>
          <p:nvPr/>
        </p:nvSpPr>
        <p:spPr>
          <a:xfrm>
            <a:off x="5212643" y="3357964"/>
            <a:ext cx="11664918" cy="142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A6A6A6"/>
                </a:solidFill>
              </a:rPr>
              <a:t>GENERAL RECCOMENDATIONS</a:t>
            </a:r>
          </a:p>
        </p:txBody>
      </p:sp>
    </p:spTree>
    <p:extLst>
      <p:ext uri="{BB962C8B-B14F-4D97-AF65-F5344CB8AC3E}">
        <p14:creationId xmlns:p14="http://schemas.microsoft.com/office/powerpoint/2010/main" val="324040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94</TotalTime>
  <Words>417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Söhne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Uroš Đurić</dc:creator>
  <cp:lastModifiedBy>Uroš Đurić</cp:lastModifiedBy>
  <cp:revision>3</cp:revision>
  <dcterms:created xsi:type="dcterms:W3CDTF">2023-12-25T10:03:39Z</dcterms:created>
  <dcterms:modified xsi:type="dcterms:W3CDTF">2024-04-22T11:17:26Z</dcterms:modified>
</cp:coreProperties>
</file>