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3AAB81-D1B5-4076-8804-D219778D27A7}" v="4" dt="2024-04-22T11:08:40.178"/>
    <p1510:client id="{995D768B-7A1F-4C66-9206-6EDD4AEA392D}" v="2" dt="2024-04-22T11:33:39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5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oš Đurić" userId="2664368d-30b4-4593-bdbe-8f4f54f1cbf6" providerId="ADAL" clId="{283AAB81-D1B5-4076-8804-D219778D27A7}"/>
    <pc:docChg chg="custSel addSld delSld modSld">
      <pc:chgData name="Uroš Đurić" userId="2664368d-30b4-4593-bdbe-8f4f54f1cbf6" providerId="ADAL" clId="{283AAB81-D1B5-4076-8804-D219778D27A7}" dt="2024-04-22T11:08:47.090" v="26" actId="47"/>
      <pc:docMkLst>
        <pc:docMk/>
      </pc:docMkLst>
      <pc:sldChg chg="addSp modSp del mod">
        <pc:chgData name="Uroš Đurić" userId="2664368d-30b4-4593-bdbe-8f4f54f1cbf6" providerId="ADAL" clId="{283AAB81-D1B5-4076-8804-D219778D27A7}" dt="2024-04-22T11:08:47.090" v="26" actId="47"/>
        <pc:sldMkLst>
          <pc:docMk/>
          <pc:sldMk cId="3226855007" sldId="256"/>
        </pc:sldMkLst>
        <pc:picChg chg="mod">
          <ac:chgData name="Uroš Đurić" userId="2664368d-30b4-4593-bdbe-8f4f54f1cbf6" providerId="ADAL" clId="{283AAB81-D1B5-4076-8804-D219778D27A7}" dt="2024-04-22T11:07:46.190" v="13" actId="1076"/>
          <ac:picMkLst>
            <pc:docMk/>
            <pc:sldMk cId="3226855007" sldId="256"/>
            <ac:picMk id="52" creationId="{FCA30224-5B7C-6470-B5C5-E4846752239E}"/>
          </ac:picMkLst>
        </pc:picChg>
        <pc:picChg chg="add mod">
          <ac:chgData name="Uroš Đurić" userId="2664368d-30b4-4593-bdbe-8f4f54f1cbf6" providerId="ADAL" clId="{283AAB81-D1B5-4076-8804-D219778D27A7}" dt="2024-04-22T11:08:19.819" v="21" actId="1076"/>
          <ac:picMkLst>
            <pc:docMk/>
            <pc:sldMk cId="3226855007" sldId="256"/>
            <ac:picMk id="108" creationId="{6188749E-C1C5-4DE9-34AD-14B8DFCF356A}"/>
          </ac:picMkLst>
        </pc:picChg>
        <pc:picChg chg="add mod">
          <ac:chgData name="Uroš Đurić" userId="2664368d-30b4-4593-bdbe-8f4f54f1cbf6" providerId="ADAL" clId="{283AAB81-D1B5-4076-8804-D219778D27A7}" dt="2024-04-22T11:08:14.079" v="17" actId="1076"/>
          <ac:picMkLst>
            <pc:docMk/>
            <pc:sldMk cId="3226855007" sldId="256"/>
            <ac:picMk id="110" creationId="{8E92F168-6FE0-87A7-605C-BF7CEC9D6EBD}"/>
          </ac:picMkLst>
        </pc:picChg>
        <pc:picChg chg="add mod">
          <ac:chgData name="Uroš Đurić" userId="2664368d-30b4-4593-bdbe-8f4f54f1cbf6" providerId="ADAL" clId="{283AAB81-D1B5-4076-8804-D219778D27A7}" dt="2024-04-22T11:08:18.722" v="20" actId="1076"/>
          <ac:picMkLst>
            <pc:docMk/>
            <pc:sldMk cId="3226855007" sldId="256"/>
            <ac:picMk id="112" creationId="{031CB510-3EB6-2CF3-BC0E-2BAE67C24AB5}"/>
          </ac:picMkLst>
        </pc:picChg>
      </pc:sldChg>
      <pc:sldChg chg="addSp delSp modSp new mod">
        <pc:chgData name="Uroš Đurić" userId="2664368d-30b4-4593-bdbe-8f4f54f1cbf6" providerId="ADAL" clId="{283AAB81-D1B5-4076-8804-D219778D27A7}" dt="2024-04-22T11:08:45.647" v="25" actId="478"/>
        <pc:sldMkLst>
          <pc:docMk/>
          <pc:sldMk cId="979358840" sldId="257"/>
        </pc:sldMkLst>
        <pc:spChg chg="del">
          <ac:chgData name="Uroš Đurić" userId="2664368d-30b4-4593-bdbe-8f4f54f1cbf6" providerId="ADAL" clId="{283AAB81-D1B5-4076-8804-D219778D27A7}" dt="2024-04-22T11:08:44.138" v="24" actId="478"/>
          <ac:spMkLst>
            <pc:docMk/>
            <pc:sldMk cId="979358840" sldId="257"/>
            <ac:spMk id="2" creationId="{5FEDF9F7-603A-2B39-19CA-A844A4E624CF}"/>
          </ac:spMkLst>
        </pc:spChg>
        <pc:spChg chg="del">
          <ac:chgData name="Uroš Đurić" userId="2664368d-30b4-4593-bdbe-8f4f54f1cbf6" providerId="ADAL" clId="{283AAB81-D1B5-4076-8804-D219778D27A7}" dt="2024-04-22T11:08:45.647" v="25" actId="478"/>
          <ac:spMkLst>
            <pc:docMk/>
            <pc:sldMk cId="979358840" sldId="257"/>
            <ac:spMk id="3" creationId="{E48BAB8D-DF24-2AC0-736A-A533568F5F59}"/>
          </ac:spMkLst>
        </pc:spChg>
        <pc:spChg chg="add mod">
          <ac:chgData name="Uroš Đurić" userId="2664368d-30b4-4593-bdbe-8f4f54f1cbf6" providerId="ADAL" clId="{283AAB81-D1B5-4076-8804-D219778D27A7}" dt="2024-04-22T11:08:40.178" v="23"/>
          <ac:spMkLst>
            <pc:docMk/>
            <pc:sldMk cId="979358840" sldId="257"/>
            <ac:spMk id="4" creationId="{8A7095DC-CD9F-BB40-5452-B745EE21B10E}"/>
          </ac:spMkLst>
        </pc:spChg>
        <pc:picChg chg="add mod">
          <ac:chgData name="Uroš Đurić" userId="2664368d-30b4-4593-bdbe-8f4f54f1cbf6" providerId="ADAL" clId="{283AAB81-D1B5-4076-8804-D219778D27A7}" dt="2024-04-22T11:08:40.178" v="23"/>
          <ac:picMkLst>
            <pc:docMk/>
            <pc:sldMk cId="979358840" sldId="257"/>
            <ac:picMk id="5" creationId="{BCD4E617-4692-5A2F-5EE9-8452A1866605}"/>
          </ac:picMkLst>
        </pc:picChg>
        <pc:picChg chg="add mod">
          <ac:chgData name="Uroš Đurić" userId="2664368d-30b4-4593-bdbe-8f4f54f1cbf6" providerId="ADAL" clId="{283AAB81-D1B5-4076-8804-D219778D27A7}" dt="2024-04-22T11:08:40.178" v="23"/>
          <ac:picMkLst>
            <pc:docMk/>
            <pc:sldMk cId="979358840" sldId="257"/>
            <ac:picMk id="6" creationId="{4434C1CB-93A3-99E1-ECFB-E793960AF952}"/>
          </ac:picMkLst>
        </pc:picChg>
        <pc:picChg chg="add mod">
          <ac:chgData name="Uroš Đurić" userId="2664368d-30b4-4593-bdbe-8f4f54f1cbf6" providerId="ADAL" clId="{283AAB81-D1B5-4076-8804-D219778D27A7}" dt="2024-04-22T11:08:40.178" v="23"/>
          <ac:picMkLst>
            <pc:docMk/>
            <pc:sldMk cId="979358840" sldId="257"/>
            <ac:picMk id="7" creationId="{7820D57E-991E-1129-CA66-60FD7204CDAF}"/>
          </ac:picMkLst>
        </pc:picChg>
      </pc:sldChg>
    </pc:docChg>
  </pc:docChgLst>
  <pc:docChgLst>
    <pc:chgData name="Milos Marjanovic" userId="5b1a5d9e-be02-403e-ab9a-8b447565c2ad" providerId="ADAL" clId="{995D768B-7A1F-4C66-9206-6EDD4AEA392D}"/>
    <pc:docChg chg="undo custSel addSld modSld modMainMaster">
      <pc:chgData name="Milos Marjanovic" userId="5b1a5d9e-be02-403e-ab9a-8b447565c2ad" providerId="ADAL" clId="{995D768B-7A1F-4C66-9206-6EDD4AEA392D}" dt="2024-04-22T11:33:46.559" v="200" actId="121"/>
      <pc:docMkLst>
        <pc:docMk/>
      </pc:docMkLst>
      <pc:sldChg chg="modSp mod">
        <pc:chgData name="Milos Marjanovic" userId="5b1a5d9e-be02-403e-ab9a-8b447565c2ad" providerId="ADAL" clId="{995D768B-7A1F-4C66-9206-6EDD4AEA392D}" dt="2024-04-22T11:20:53.870" v="194" actId="20577"/>
        <pc:sldMkLst>
          <pc:docMk/>
          <pc:sldMk cId="979358840" sldId="257"/>
        </pc:sldMkLst>
        <pc:spChg chg="mod">
          <ac:chgData name="Milos Marjanovic" userId="5b1a5d9e-be02-403e-ab9a-8b447565c2ad" providerId="ADAL" clId="{995D768B-7A1F-4C66-9206-6EDD4AEA392D}" dt="2024-04-22T11:20:53.870" v="194" actId="20577"/>
          <ac:spMkLst>
            <pc:docMk/>
            <pc:sldMk cId="979358840" sldId="257"/>
            <ac:spMk id="4" creationId="{8A7095DC-CD9F-BB40-5452-B745EE21B10E}"/>
          </ac:spMkLst>
        </pc:spChg>
      </pc:sldChg>
      <pc:sldChg chg="new">
        <pc:chgData name="Milos Marjanovic" userId="5b1a5d9e-be02-403e-ab9a-8b447565c2ad" providerId="ADAL" clId="{995D768B-7A1F-4C66-9206-6EDD4AEA392D}" dt="2024-04-22T11:16:52.559" v="0" actId="680"/>
        <pc:sldMkLst>
          <pc:docMk/>
          <pc:sldMk cId="66220566" sldId="258"/>
        </pc:sldMkLst>
      </pc:sldChg>
      <pc:sldMasterChg chg="modSldLayout">
        <pc:chgData name="Milos Marjanovic" userId="5b1a5d9e-be02-403e-ab9a-8b447565c2ad" providerId="ADAL" clId="{995D768B-7A1F-4C66-9206-6EDD4AEA392D}" dt="2024-04-22T11:33:46.559" v="200" actId="121"/>
        <pc:sldMasterMkLst>
          <pc:docMk/>
          <pc:sldMasterMk cId="2022517440" sldId="2147483648"/>
        </pc:sldMasterMkLst>
        <pc:sldLayoutChg chg="addSp delSp modSp mod">
          <pc:chgData name="Milos Marjanovic" userId="5b1a5d9e-be02-403e-ab9a-8b447565c2ad" providerId="ADAL" clId="{995D768B-7A1F-4C66-9206-6EDD4AEA392D}" dt="2024-04-22T11:33:46.559" v="200" actId="121"/>
          <pc:sldLayoutMkLst>
            <pc:docMk/>
            <pc:sldMasterMk cId="2022517440" sldId="2147483648"/>
            <pc:sldLayoutMk cId="3945133431" sldId="2147483650"/>
          </pc:sldLayoutMkLst>
          <pc:spChg chg="del">
            <ac:chgData name="Milos Marjanovic" userId="5b1a5d9e-be02-403e-ab9a-8b447565c2ad" providerId="ADAL" clId="{995D768B-7A1F-4C66-9206-6EDD4AEA392D}" dt="2024-04-22T11:32:04.030" v="195" actId="478"/>
            <ac:spMkLst>
              <pc:docMk/>
              <pc:sldMasterMk cId="2022517440" sldId="2147483648"/>
              <pc:sldLayoutMk cId="3945133431" sldId="2147483650"/>
              <ac:spMk id="6" creationId="{1D956811-8A0A-80DD-5349-B13AF556B552}"/>
            </ac:spMkLst>
          </pc:spChg>
          <pc:spChg chg="add del mod">
            <ac:chgData name="Milos Marjanovic" userId="5b1a5d9e-be02-403e-ab9a-8b447565c2ad" providerId="ADAL" clId="{995D768B-7A1F-4C66-9206-6EDD4AEA392D}" dt="2024-04-22T11:33:46.559" v="200" actId="121"/>
            <ac:spMkLst>
              <pc:docMk/>
              <pc:sldMasterMk cId="2022517440" sldId="2147483648"/>
              <pc:sldLayoutMk cId="3945133431" sldId="2147483650"/>
              <ac:spMk id="7" creationId="{BD66B142-7143-8E07-8501-BB68C93407D4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54A06-2C14-4E01-9CFF-3A2CF71E2BB8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9952-DDE3-43A1-9B11-5C26284E56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84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08A7F-BA9B-5367-6D58-1FA1419073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34B12-5465-14DD-FA0B-9255A01FE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E9630-453B-958A-FBEB-17B1CA1DB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F74A2-F154-784A-2144-82BCFCEA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0061B-FACD-B5C2-0F1E-1E060C7A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34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49C9A-BF9C-2DD3-E34B-3A70445B0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B26BEE-7BB1-077F-E388-51A10686A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A21BC-D4BA-0F14-21A3-984851BC6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4C38A-2EF1-56C9-68B4-88A2CE05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E0D99-1AD9-E01C-5D5D-7BB1A0953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0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2D9059-3973-71E6-53C3-282281DFD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A0F2F3-F09B-1A2A-1039-D829ECA35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CC094-BAAB-7AC0-CB71-1AE7C0E71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6F2D3-B54B-9933-08EB-614819254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8FB5E-D891-2D25-8D11-75C226A82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3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849F8-FB08-9DED-28DF-5AF51A39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69932-2F6C-2625-B29F-30DAF0936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8337F-4176-0203-DFF6-8C6BAD46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1ADD9-5FE5-E6DC-6143-F3A59B20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6B142-7143-8E07-8501-BB68C93407D4}"/>
              </a:ext>
            </a:extLst>
          </p:cNvPr>
          <p:cNvSpPr txBox="1"/>
          <p:nvPr userDrawn="1"/>
        </p:nvSpPr>
        <p:spPr>
          <a:xfrm>
            <a:off x="11515725" y="6356350"/>
            <a:ext cx="54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042DABB-C1FF-4C16-BAE4-393C4AAD8370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13343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27CB1-D26B-CE44-3B10-F672AA30A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8744C-9E87-DDFF-C5AB-C8B2D0D17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340AA-1DEF-E807-F66C-5EBAA65BA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284E4-303C-7A4E-7984-95138B88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735CC-B680-4484-02A9-7D3A153E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9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41A0-CA25-A464-D019-E6C9D253E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03B7F-D82B-315C-FFC6-89E9B0D163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F1EEC0-8DC6-52CC-EFB1-ED4149B3C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5C07A-2580-04BB-2191-B2B16EA22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40561-8930-1D13-A9D0-C58463E4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6F34E-10E1-3150-C162-62A5DCB26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0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7E2B5-6E0B-8783-E921-4F3ED507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E900C-CEE1-DD1D-CD70-4AD4C5AF4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6B1A1-F8C7-5C82-2A65-25538D8A8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310F5-CF7A-C735-C4FE-0C9E609879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F3CBDC-FE9C-59F9-2DD6-6A75E72BD8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3CB05F-68BB-CE0D-1859-25BD86463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41BA4E-7EC1-9C71-243B-89D78AF5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A15143-C1B6-BBA2-2C72-DDB32D4E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2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4EDD8-3D77-6890-4A79-78FE858B9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63B281-5C5F-F617-2A5A-FED16500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8F99A-9368-CC2F-127C-187B060F5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BCE113-3DD4-7C95-B929-375C6DEA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1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07DF76-8C06-3B57-9B22-D92892D5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EA339E-BBFE-2F01-77E9-4A64AA45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B685F-44DF-D042-AE9D-C39C12F15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7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E04A3-9E17-6A80-36AA-EF5EC9561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5F8E4-1EB1-7C84-B573-2EA4E29B9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88F2A-A41F-0462-789A-749C6CD06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97714-B39B-FA8A-E7B9-C7BEA2D2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95300-0D73-00A7-9E88-D9F1BD0C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DBDD8-48BF-F758-24AB-A761E0BAE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6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4B5E3-18FE-962C-48D5-BD0C37518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EFB4D1-6ED1-1D42-E747-69F0D3C1B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12EBA-879B-6538-0601-275EFC91D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C7CEF-C7B0-09D1-EB63-B33B96F7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5364E-583C-AEFE-33C1-4FB921DFA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7F652-30AD-094B-0D24-D9FF40F5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6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B86517-B943-B181-87AD-508645207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C3639-F176-C15F-4190-9DA67D894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17EED-BED1-1709-A2F5-D0A2FC320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747E7-3854-48B9-98F6-79D833A050BB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B4005-9B9E-2433-D165-27F681C8F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FFEA1-2822-EECA-C3AF-AC94A29D0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A3F821-F5A1-47F0-BE06-62F0DE53157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C21EAA-0836-CF16-5A81-40B3AD8F1C9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803" y="160924"/>
            <a:ext cx="2699397" cy="42622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F8B3FA-50F5-1902-0FEC-1FE5CCFA97BA}"/>
              </a:ext>
            </a:extLst>
          </p:cNvPr>
          <p:cNvSpPr txBox="1"/>
          <p:nvPr userDrawn="1"/>
        </p:nvSpPr>
        <p:spPr>
          <a:xfrm>
            <a:off x="8940044" y="568365"/>
            <a:ext cx="32519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524C48"/>
                </a:solidFill>
              </a:rPr>
              <a:t>The 6</a:t>
            </a:r>
            <a:r>
              <a:rPr lang="en-US" sz="1000" baseline="30000" dirty="0">
                <a:solidFill>
                  <a:srgbClr val="524C48"/>
                </a:solidFill>
              </a:rPr>
              <a:t>th</a:t>
            </a:r>
            <a:r>
              <a:rPr lang="en-US" sz="1000" dirty="0">
                <a:solidFill>
                  <a:srgbClr val="524C48"/>
                </a:solidFill>
              </a:rPr>
              <a:t> Regional Symposium on Landslides</a:t>
            </a:r>
          </a:p>
          <a:p>
            <a:pPr algn="ctr"/>
            <a:r>
              <a:rPr lang="en-US" sz="1000" dirty="0">
                <a:solidFill>
                  <a:srgbClr val="524C48"/>
                </a:solidFill>
              </a:rPr>
              <a:t>In the Adriatic-Balkan Region</a:t>
            </a:r>
          </a:p>
          <a:p>
            <a:pPr algn="ctr"/>
            <a:r>
              <a:rPr lang="en-US" sz="1000" b="1" dirty="0">
                <a:solidFill>
                  <a:srgbClr val="524C48"/>
                </a:solidFill>
              </a:rPr>
              <a:t>May 15-18.2024 / Belgrade / Serbia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D1CAA3-DDB9-36B8-FC83-157BB62AC85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9576" cy="4332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C94334-E127-5112-6D45-AFEBDB77463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1203"/>
            <a:ext cx="559576" cy="43321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0EAE50-E5C5-0587-A915-F73632374B8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52" y="437812"/>
            <a:ext cx="559576" cy="4332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FD6E14F-9E0C-E7DC-EF0A-8CD969419FC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3" y="20114"/>
            <a:ext cx="559576" cy="4332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2F6B8FB-6FBF-4C75-326A-E0E4794764E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04" y="267240"/>
            <a:ext cx="559576" cy="4332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A75983-CCBF-4180-8354-2A84121E2BB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415" y="20113"/>
            <a:ext cx="559576" cy="4332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9156121-8F91-9DA8-7B8D-FDB505E5A06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716" y="313277"/>
            <a:ext cx="559576" cy="4332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736BCB2-EC5D-6EBA-C67D-E7DF27A9906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991" y="23644"/>
            <a:ext cx="559576" cy="43321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CC5058E-16FB-3949-F996-C49580C71CA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514" y="26986"/>
            <a:ext cx="559576" cy="43321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E997DC7-4246-07AA-1584-63DF3B5F2CF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914" y="248189"/>
            <a:ext cx="559576" cy="43321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F2C8B28-CD5E-5D90-2DFC-AEFB5E99230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466" y="464798"/>
            <a:ext cx="559576" cy="43321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00C4468-657B-9761-98E9-E7C3E01BCB0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737" y="47100"/>
            <a:ext cx="559576" cy="43321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92F3BDF-F498-51C7-E6C7-FB68FAC11E7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818" y="294226"/>
            <a:ext cx="559576" cy="43321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3E4B24E-BE87-ED11-8363-1AA948E116D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929" y="47099"/>
            <a:ext cx="559576" cy="43321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2BEF616-3A8B-27C3-9EE8-0014643A449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230" y="340263"/>
            <a:ext cx="559576" cy="4332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3F13300-1B47-D294-7EA6-EEF87F3C6AC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505" y="50630"/>
            <a:ext cx="559576" cy="43321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5B199C2-838B-1802-4345-FE260156A6A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520" y="34169"/>
            <a:ext cx="559576" cy="43321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E81AB0B-1C7B-A98A-563C-C719D24C92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920" y="255372"/>
            <a:ext cx="559576" cy="43321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90755B5-A114-4EFE-BF11-F2CC918D4FC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472" y="471981"/>
            <a:ext cx="559576" cy="43321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E1CC458-E66D-240B-C7BD-8D9D116A587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743" y="54283"/>
            <a:ext cx="559576" cy="43321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C5869B8-43DD-7B8F-536D-B85A0516B23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824" y="301409"/>
            <a:ext cx="559576" cy="43321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601A6B0-3510-0C84-BA52-F38D949C19F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35" y="54282"/>
            <a:ext cx="559576" cy="43321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4490319-3284-0194-5202-BBEAEE289F1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236" y="347446"/>
            <a:ext cx="559576" cy="43321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B6EDCDD-2AA0-DF7E-62B5-1BED153D044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511" y="57813"/>
            <a:ext cx="559576" cy="43321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AAAF952-5007-C8FF-5F1C-2AD0D6FD58C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41" y="-19051"/>
            <a:ext cx="559576" cy="43321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05A8041-72BB-8F9B-AE1D-7750A20D8D0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741" y="202152"/>
            <a:ext cx="559576" cy="4332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4AFE636-28E4-224C-4EBC-93DDD9CD4AE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293" y="418761"/>
            <a:ext cx="559576" cy="43321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00A6E73-3B98-BEEE-FE46-5F6F1E46D1E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564" y="1063"/>
            <a:ext cx="559576" cy="43321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FDD30C9-ADCA-CD65-5F5E-C3C70109A88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645" y="248189"/>
            <a:ext cx="559576" cy="43321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05CABD8-7355-838A-8A9C-229701B2132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756" y="1062"/>
            <a:ext cx="559576" cy="43321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75B8ECA-98BB-560C-5E41-F9DBC0A0E1B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7057" y="294226"/>
            <a:ext cx="559576" cy="433219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8089DD82-F05D-CED7-6EBE-DE077AD71D1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332" y="4593"/>
            <a:ext cx="559576" cy="43321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C0576B3-8B09-8257-D935-4C24D7BF96C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895" y="537623"/>
            <a:ext cx="559576" cy="43321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5894D0E0-6345-3154-2074-80851F206F7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5106"/>
            <a:ext cx="559576" cy="43321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3BABA4D-C936-5F3D-A815-7C90B68900D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00" y="6419907"/>
            <a:ext cx="559576" cy="433219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B5E14D8-0CD9-5C93-B464-F3F16DD6C8D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48" y="6249335"/>
            <a:ext cx="559576" cy="43321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CDCCE6E-F903-D7DF-A992-1BEE0AEC4C2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88" y="6072812"/>
            <a:ext cx="559576" cy="43321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04239733-5B0E-A331-6D89-020F84DDD97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08" y="5767479"/>
            <a:ext cx="559576" cy="43321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C553272A-4652-3D48-B682-76109546092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12" y="6424781"/>
            <a:ext cx="559576" cy="43321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E88B5C7-396B-0A09-98DB-4EA4A3BCC31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08" y="5452230"/>
            <a:ext cx="559576" cy="433219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BD50723-E26D-B098-7630-F4E434D4682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636" y="6424781"/>
            <a:ext cx="559576" cy="43321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B9298F49-B1EA-38E2-C5D9-03DE8AE4F8C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36" y="5920204"/>
            <a:ext cx="559576" cy="43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51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7095DC-CD9F-BB40-5452-B745EE21B10E}"/>
              </a:ext>
            </a:extLst>
          </p:cNvPr>
          <p:cNvSpPr txBox="1"/>
          <p:nvPr/>
        </p:nvSpPr>
        <p:spPr>
          <a:xfrm>
            <a:off x="1000812" y="1550225"/>
            <a:ext cx="925037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Effective Symposium Presentations Recommendations</a:t>
            </a:r>
          </a:p>
          <a:p>
            <a:pPr algn="l"/>
            <a:endParaRPr lang="en-US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Clarity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Define your topic clearly.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Visuals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Use simple, relevant visuals. A picture is worth a thousand words.</a:t>
            </a: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Text slides: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Avoid slides only with text.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Engagement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Involve your audience if possible.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Structure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Intro, content, conclusion…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Timing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Stick to the allotted time (10 minutes).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No. of slides: </a:t>
            </a:r>
            <a:r>
              <a:rPr 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1 slide eq. 1 minute =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MAX </a:t>
            </a:r>
            <a:r>
              <a:rPr lang="en-US" b="1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10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Söhne"/>
              </a:rPr>
              <a:t> slides!</a:t>
            </a:r>
            <a:endParaRPr lang="en-US" b="0" i="0" dirty="0">
              <a:solidFill>
                <a:srgbClr val="FF0000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Relevance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Tailor to audience/theme.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Evidence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Support with data or examples.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Takeaways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End with key insights.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en-US" b="1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Screen ratio: </a:t>
            </a:r>
            <a:r>
              <a:rPr 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please do not change the 16:9 ratio!</a:t>
            </a:r>
            <a:endParaRPr lang="sr-Latn-RS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r-Latn-R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sr-Latn-RS" b="1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Affiliation</a:t>
            </a:r>
            <a:r>
              <a:rPr lang="sr-Latn-R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</a:t>
            </a:r>
            <a:r>
              <a:rPr lang="sr-Latn-R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sr-Latn-R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feel</a:t>
            </a:r>
            <a:r>
              <a:rPr lang="sr-Latn-R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sr-Latn-R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free</a:t>
            </a:r>
            <a:r>
              <a:rPr lang="sr-Latn-R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to </a:t>
            </a:r>
            <a:r>
              <a:rPr lang="sr-Latn-R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add</a:t>
            </a:r>
            <a:r>
              <a:rPr lang="sr-Latn-R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sr-Latn-RS" b="0" i="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your</a:t>
            </a:r>
            <a:r>
              <a:rPr lang="sr-Latn-R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logo(s)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sr-Latn-RS" b="1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Copyright</a:t>
            </a:r>
            <a:r>
              <a:rPr lang="sr-Latn-RS" b="1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: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Indicate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(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watermark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)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if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you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have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copyrighted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material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sensitive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for</a:t>
            </a:r>
            <a:r>
              <a:rPr lang="sr-Latn-R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 live </a:t>
            </a:r>
            <a:r>
              <a:rPr lang="sr-Latn-RS" dirty="0" err="1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streaming</a:t>
            </a:r>
            <a:endParaRPr lang="en-US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  <p:pic>
        <p:nvPicPr>
          <p:cNvPr id="5" name="Graphic 4" descr="Presentation with checklist with solid fill">
            <a:extLst>
              <a:ext uri="{FF2B5EF4-FFF2-40B4-BE49-F238E27FC236}">
                <a16:creationId xmlns:a16="http://schemas.microsoft.com/office/drawing/2014/main" id="{BCD4E617-4692-5A2F-5EE9-8452A1866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90119" y="1272265"/>
            <a:ext cx="1715094" cy="1715094"/>
          </a:xfrm>
          <a:prstGeom prst="rect">
            <a:avLst/>
          </a:prstGeom>
        </p:spPr>
      </p:pic>
      <p:pic>
        <p:nvPicPr>
          <p:cNvPr id="6" name="Graphic 5" descr="Pie chart with solid fill">
            <a:extLst>
              <a:ext uri="{FF2B5EF4-FFF2-40B4-BE49-F238E27FC236}">
                <a16:creationId xmlns:a16="http://schemas.microsoft.com/office/drawing/2014/main" id="{4434C1CB-93A3-99E1-ECFB-E793960AF9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35142" y="3195929"/>
            <a:ext cx="1426922" cy="1426922"/>
          </a:xfrm>
          <a:prstGeom prst="rect">
            <a:avLst/>
          </a:prstGeom>
        </p:spPr>
      </p:pic>
      <p:pic>
        <p:nvPicPr>
          <p:cNvPr id="7" name="Graphic 6" descr="Meeting with solid fill">
            <a:extLst>
              <a:ext uri="{FF2B5EF4-FFF2-40B4-BE49-F238E27FC236}">
                <a16:creationId xmlns:a16="http://schemas.microsoft.com/office/drawing/2014/main" id="{7820D57E-991E-1129-CA66-60FD7204CD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34205" y="4993472"/>
            <a:ext cx="1426922" cy="142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5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A274-FCD8-D68F-930C-9C42845B8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2CA3-7C48-3756-4C88-FC482B7E0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20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Söhne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Uroš Đurić</dc:creator>
  <cp:lastModifiedBy>Milos Marjanovic</cp:lastModifiedBy>
  <cp:revision>1</cp:revision>
  <dcterms:created xsi:type="dcterms:W3CDTF">2024-04-22T10:56:58Z</dcterms:created>
  <dcterms:modified xsi:type="dcterms:W3CDTF">2024-04-22T11:34:14Z</dcterms:modified>
</cp:coreProperties>
</file>